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00" r:id="rId3"/>
    <p:sldMasterId id="2147483710" r:id="rId4"/>
    <p:sldMasterId id="2147483721" r:id="rId5"/>
    <p:sldMasterId id="2147483730" r:id="rId6"/>
  </p:sldMasterIdLst>
  <p:notesMasterIdLst>
    <p:notesMasterId r:id="rId34"/>
  </p:notesMasterIdLst>
  <p:handoutMasterIdLst>
    <p:handoutMasterId r:id="rId35"/>
  </p:handoutMasterIdLst>
  <p:sldIdLst>
    <p:sldId id="444" r:id="rId7"/>
    <p:sldId id="817" r:id="rId8"/>
    <p:sldId id="969" r:id="rId9"/>
    <p:sldId id="281" r:id="rId10"/>
    <p:sldId id="675" r:id="rId11"/>
    <p:sldId id="965" r:id="rId12"/>
    <p:sldId id="949" r:id="rId13"/>
    <p:sldId id="819" r:id="rId14"/>
    <p:sldId id="963" r:id="rId15"/>
    <p:sldId id="820" r:id="rId16"/>
    <p:sldId id="955" r:id="rId17"/>
    <p:sldId id="956" r:id="rId18"/>
    <p:sldId id="957" r:id="rId19"/>
    <p:sldId id="958" r:id="rId20"/>
    <p:sldId id="959" r:id="rId21"/>
    <p:sldId id="953" r:id="rId22"/>
    <p:sldId id="966" r:id="rId23"/>
    <p:sldId id="967" r:id="rId24"/>
    <p:sldId id="968" r:id="rId25"/>
    <p:sldId id="961" r:id="rId26"/>
    <p:sldId id="883" r:id="rId27"/>
    <p:sldId id="954" r:id="rId28"/>
    <p:sldId id="964" r:id="rId29"/>
    <p:sldId id="823" r:id="rId30"/>
    <p:sldId id="971" r:id="rId31"/>
    <p:sldId id="946" r:id="rId32"/>
    <p:sldId id="816" r:id="rId3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3300"/>
    <a:srgbClr val="FF5050"/>
    <a:srgbClr val="000000"/>
    <a:srgbClr val="3366FF"/>
    <a:srgbClr val="CCECFF"/>
    <a:srgbClr val="003399"/>
    <a:srgbClr val="0033CC"/>
    <a:srgbClr val="3366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7785" autoAdjust="0"/>
  </p:normalViewPr>
  <p:slideViewPr>
    <p:cSldViewPr>
      <p:cViewPr varScale="1">
        <p:scale>
          <a:sx n="104" d="100"/>
          <a:sy n="104" d="100"/>
        </p:scale>
        <p:origin x="7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9DDCF6-D6AF-4CBD-9439-EA9D52EB57C0}" type="doc">
      <dgm:prSet loTypeId="urn:microsoft.com/office/officeart/2005/8/layout/vList6" loCatId="process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E052FCA-F0FD-4872-9B4B-06C96AA5E02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Ф.И.О.</a:t>
          </a:r>
          <a:endParaRPr lang="ru-RU" sz="1800" dirty="0">
            <a:solidFill>
              <a:srgbClr val="002060"/>
            </a:solidFill>
          </a:endParaRPr>
        </a:p>
      </dgm:t>
    </dgm:pt>
    <dgm:pt modelId="{A86F5914-E6BB-438C-AC03-EAC805598F1F}" type="parTrans" cxnId="{8E79B42C-FBAD-4D68-9007-35F795CFD564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5083CA9E-212E-4CD7-B75E-7D6AA2AEC813}" type="sibTrans" cxnId="{8E79B42C-FBAD-4D68-9007-35F795CFD564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51AFDF7-3A02-4E4C-9A20-D717299F9E86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Опыт работы</a:t>
          </a:r>
          <a:endParaRPr lang="ru-RU" sz="1800" dirty="0">
            <a:solidFill>
              <a:srgbClr val="002060"/>
            </a:solidFill>
          </a:endParaRPr>
        </a:p>
      </dgm:t>
    </dgm:pt>
    <dgm:pt modelId="{74CB3F47-493E-424E-8504-18D3B9F74625}" type="parTrans" cxnId="{887B7D71-D80B-4E5B-9DE3-ECC83E79056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7E433D1-148A-4B4F-A0D8-641BAE4F6D21}" type="sibTrans" cxnId="{887B7D71-D80B-4E5B-9DE3-ECC83E79056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DEC09D78-D577-4990-8FB9-D3C15C02C113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Курсы</a:t>
          </a:r>
          <a:endParaRPr lang="ru-RU" sz="1800" dirty="0">
            <a:solidFill>
              <a:srgbClr val="002060"/>
            </a:solidFill>
          </a:endParaRPr>
        </a:p>
      </dgm:t>
    </dgm:pt>
    <dgm:pt modelId="{ED109699-9F05-4BC5-BB5B-B0078A069BF8}" type="parTrans" cxnId="{F2C5A6E6-12F0-47F0-88CA-5EF42B930DAD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C6BA395-1C47-4E75-A24C-057F4DD6E552}" type="sibTrans" cxnId="{F2C5A6E6-12F0-47F0-88CA-5EF42B930DAD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0761AEC-517C-4C48-AA5D-07C87C9DCC1F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Контакты</a:t>
          </a:r>
          <a:endParaRPr lang="ru-RU" sz="1800" dirty="0">
            <a:solidFill>
              <a:srgbClr val="002060"/>
            </a:solidFill>
          </a:endParaRPr>
        </a:p>
      </dgm:t>
    </dgm:pt>
    <dgm:pt modelId="{7012E488-ED58-43E9-87E7-F93FC361B2E6}" type="parTrans" cxnId="{C38856DB-B29D-4A19-8E28-6D893CF02049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C3CCD7AC-A15E-4660-A95A-8CDFCBB160CF}" type="sibTrans" cxnId="{C38856DB-B29D-4A19-8E28-6D893CF02049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616F05F-124E-4EBB-BCAB-D25C7D8C26CC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800" b="1" i="1" dirty="0" smtClean="0">
              <a:solidFill>
                <a:srgbClr val="002060"/>
              </a:solidFill>
            </a:rPr>
            <a:t>Курсы по управлению персоналом</a:t>
          </a:r>
          <a:endParaRPr lang="ru-RU" sz="1800" b="1" i="1" dirty="0">
            <a:solidFill>
              <a:srgbClr val="002060"/>
            </a:solidFill>
          </a:endParaRPr>
        </a:p>
      </dgm:t>
    </dgm:pt>
    <dgm:pt modelId="{8789649E-9D0C-40DA-A07E-2D0AF67A70E3}" type="parTrans" cxnId="{138E79F2-6AD5-42DA-97BF-4B65395BE97D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A060258-9E4F-4603-8968-AA835D175BED}" type="sibTrans" cxnId="{138E79F2-6AD5-42DA-97BF-4B65395BE97D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9F86A69A-B746-487D-BA32-DDFA4EDB446E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800" b="1" i="1" baseline="0" dirty="0" smtClean="0">
              <a:solidFill>
                <a:srgbClr val="002060"/>
              </a:solidFill>
            </a:rPr>
            <a:t>Кадровые курсы</a:t>
          </a:r>
          <a:endParaRPr lang="ru-RU" sz="1800" dirty="0">
            <a:solidFill>
              <a:srgbClr val="002060"/>
            </a:solidFill>
          </a:endParaRPr>
        </a:p>
      </dgm:t>
    </dgm:pt>
    <dgm:pt modelId="{B485CE68-39A7-40ED-9BAA-5CA8121A2BC7}" type="parTrans" cxnId="{1D0396C7-2720-479A-8399-77CA15ADA6C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08D435CA-986D-4076-BF08-943A6BAF8971}" type="sibTrans" cxnId="{1D0396C7-2720-479A-8399-77CA15ADA6C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18C257FC-C77A-4564-8E86-4B7195242EB7}">
      <dgm:prSet phldrT="[Текст]" custT="1"/>
      <dgm:spPr/>
      <dgm:t>
        <a:bodyPr/>
        <a:lstStyle/>
        <a:p>
          <a:pPr marL="0" indent="0" defTabSz="8890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1" dirty="0" err="1" smtClean="0">
              <a:solidFill>
                <a:srgbClr val="002060"/>
              </a:solidFill>
            </a:rPr>
            <a:t>Светлышева</a:t>
          </a:r>
          <a:r>
            <a:rPr lang="ru-RU" sz="1800" b="1" i="1" dirty="0" smtClean="0">
              <a:solidFill>
                <a:srgbClr val="002060"/>
              </a:solidFill>
            </a:rPr>
            <a:t> Ольга Юрьевна</a:t>
          </a:r>
          <a:endParaRPr lang="ru-RU" sz="1800" dirty="0">
            <a:solidFill>
              <a:srgbClr val="002060"/>
            </a:solidFill>
          </a:endParaRPr>
        </a:p>
      </dgm:t>
    </dgm:pt>
    <dgm:pt modelId="{7F8DAA22-038F-4557-BB06-74EFB8EF4435}" type="parTrans" cxnId="{91CBD8F7-39AE-4DED-B88B-EB28D9DA802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153600AD-927D-4220-9C98-44237D290413}" type="sibTrans" cxnId="{91CBD8F7-39AE-4DED-B88B-EB28D9DA802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5C00FE16-E419-4C95-BB53-A6C031A5AF37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800" b="1" i="1" dirty="0" smtClean="0">
              <a:solidFill>
                <a:srgbClr val="002060"/>
              </a:solidFill>
            </a:rPr>
            <a:t>Преподавание</a:t>
          </a:r>
          <a:endParaRPr lang="ru-RU" sz="1800" dirty="0">
            <a:solidFill>
              <a:srgbClr val="002060"/>
            </a:solidFill>
          </a:endParaRPr>
        </a:p>
      </dgm:t>
    </dgm:pt>
    <dgm:pt modelId="{2691E0BB-9DD2-477F-B7EF-F56F872D75C4}" type="parTrans" cxnId="{FB6F7D33-F2EC-4177-BF57-11281E47A3F5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E178E1D-B14C-41B8-AF34-1982127BED8B}" type="sibTrans" cxnId="{FB6F7D33-F2EC-4177-BF57-11281E47A3F5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F6BAFCEB-67FA-4B34-AAE4-1FD394FA44A5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ru-RU" sz="1800" b="1" i="1" dirty="0">
            <a:solidFill>
              <a:srgbClr val="002060"/>
            </a:solidFill>
          </a:endParaRPr>
        </a:p>
      </dgm:t>
    </dgm:pt>
    <dgm:pt modelId="{6A2B4EC5-9390-46B2-AF69-20D2223B1B2F}" type="parTrans" cxnId="{57A71D5B-2FCF-44C6-A1F5-5206A8125C87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9AB1A98-5401-4742-A965-684BF75EE6BC}" type="sibTrans" cxnId="{57A71D5B-2FCF-44C6-A1F5-5206A8125C87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F61B1DB-B206-4F79-B791-34EBF0650C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i="1" dirty="0" smtClean="0">
              <a:solidFill>
                <a:srgbClr val="002060"/>
              </a:solidFill>
            </a:rPr>
            <a:t>Facebook.com</a:t>
          </a:r>
          <a:endParaRPr lang="ru-RU" sz="1800" b="1" i="1" dirty="0">
            <a:solidFill>
              <a:srgbClr val="002060"/>
            </a:solidFill>
          </a:endParaRPr>
        </a:p>
      </dgm:t>
    </dgm:pt>
    <dgm:pt modelId="{6D9B58D7-543F-4FFC-85FC-3651337ADD10}" type="parTrans" cxnId="{56542AC1-C942-49B3-803D-F08E13C6BA83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14C16DB0-3C99-44FD-B99A-AA58FF9BC24A}" type="sibTrans" cxnId="{56542AC1-C942-49B3-803D-F08E13C6BA83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1436118E-059C-4122-A2BA-A63A0CA921D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i="1" dirty="0" smtClean="0">
              <a:solidFill>
                <a:srgbClr val="002060"/>
              </a:solidFill>
            </a:rPr>
            <a:t>Moikrug.ru</a:t>
          </a:r>
          <a:endParaRPr lang="ru-RU" sz="1800" b="1" i="1" dirty="0">
            <a:solidFill>
              <a:srgbClr val="002060"/>
            </a:solidFill>
          </a:endParaRPr>
        </a:p>
      </dgm:t>
    </dgm:pt>
    <dgm:pt modelId="{532E0156-285A-40D4-A01D-C7F9EB2393BE}" type="parTrans" cxnId="{ADDB5777-6D5B-483C-9602-BEB0B53B31E9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7C76C77B-137C-41C6-8C43-281D14017FCF}" type="sibTrans" cxnId="{ADDB5777-6D5B-483C-9602-BEB0B53B31E9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5AF88C8-06E2-4833-9104-62412F28D49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i="1" dirty="0" smtClean="0">
              <a:solidFill>
                <a:srgbClr val="002060"/>
              </a:solidFill>
            </a:rPr>
            <a:t>Odnoklassniki.ru</a:t>
          </a:r>
          <a:endParaRPr lang="ru-RU" sz="1800" b="1" i="1" dirty="0">
            <a:solidFill>
              <a:srgbClr val="002060"/>
            </a:solidFill>
          </a:endParaRPr>
        </a:p>
      </dgm:t>
    </dgm:pt>
    <dgm:pt modelId="{56F1F35E-57C0-4EA6-AF75-74CCE74CA117}" type="parTrans" cxnId="{7E4AF9C7-6187-425C-AA48-2D5EA397777B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B073413E-DC8F-4861-A6BF-B4629C661147}" type="sibTrans" cxnId="{7E4AF9C7-6187-425C-AA48-2D5EA397777B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C9C28C8A-603E-4796-B793-68E6109BC10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i="1" dirty="0" smtClean="0">
              <a:solidFill>
                <a:srgbClr val="002060"/>
              </a:solidFill>
            </a:rPr>
            <a:t>Vkontakte.ru</a:t>
          </a:r>
          <a:endParaRPr lang="ru-RU" sz="1800" b="1" i="1" dirty="0">
            <a:solidFill>
              <a:srgbClr val="002060"/>
            </a:solidFill>
          </a:endParaRPr>
        </a:p>
      </dgm:t>
    </dgm:pt>
    <dgm:pt modelId="{9DF8212E-2CA3-43C1-92C2-D0B0CE454AE6}" type="parTrans" cxnId="{2D5B4D1C-84DD-432B-A006-32449D06B1FD}">
      <dgm:prSet/>
      <dgm:spPr/>
      <dgm:t>
        <a:bodyPr/>
        <a:lstStyle/>
        <a:p>
          <a:endParaRPr lang="ru-RU" sz="1800"/>
        </a:p>
      </dgm:t>
    </dgm:pt>
    <dgm:pt modelId="{C7237204-0584-4137-B079-ADD61F631625}" type="sibTrans" cxnId="{2D5B4D1C-84DD-432B-A006-32449D06B1FD}">
      <dgm:prSet/>
      <dgm:spPr/>
      <dgm:t>
        <a:bodyPr/>
        <a:lstStyle/>
        <a:p>
          <a:endParaRPr lang="ru-RU" sz="1800"/>
        </a:p>
      </dgm:t>
    </dgm:pt>
    <dgm:pt modelId="{71E23C55-AFDF-458D-9CC3-D895B5F36F9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i="1" dirty="0" smtClean="0">
              <a:solidFill>
                <a:srgbClr val="002060"/>
              </a:solidFill>
            </a:rPr>
            <a:t>Член Национального союза кадровиков</a:t>
          </a:r>
          <a:endParaRPr lang="ru-RU" sz="1800" dirty="0">
            <a:solidFill>
              <a:srgbClr val="002060"/>
            </a:solidFill>
          </a:endParaRPr>
        </a:p>
      </dgm:t>
    </dgm:pt>
    <dgm:pt modelId="{D4131158-5C69-4CAC-8572-BF1BC259BCFB}" type="parTrans" cxnId="{DA867787-A5BB-4270-ADAC-27C36740273C}">
      <dgm:prSet/>
      <dgm:spPr/>
      <dgm:t>
        <a:bodyPr/>
        <a:lstStyle/>
        <a:p>
          <a:endParaRPr lang="ru-RU" sz="1800"/>
        </a:p>
      </dgm:t>
    </dgm:pt>
    <dgm:pt modelId="{C1B363B9-CD33-4706-8CD3-EA3490EC76E7}" type="sibTrans" cxnId="{DA867787-A5BB-4270-ADAC-27C36740273C}">
      <dgm:prSet/>
      <dgm:spPr/>
      <dgm:t>
        <a:bodyPr/>
        <a:lstStyle/>
        <a:p>
          <a:endParaRPr lang="ru-RU" sz="1800"/>
        </a:p>
      </dgm:t>
    </dgm:pt>
    <dgm:pt modelId="{D95C73FD-16EE-4740-9417-A2E66F50B6C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i="1" dirty="0" smtClean="0">
              <a:solidFill>
                <a:srgbClr val="002060"/>
              </a:solidFill>
            </a:rPr>
            <a:t>Сертифицированный специалист</a:t>
          </a:r>
          <a:r>
            <a:rPr lang="ru-RU" sz="1800" b="1" i="1" baseline="0" dirty="0" smtClean="0">
              <a:solidFill>
                <a:srgbClr val="002060"/>
              </a:solidFill>
            </a:rPr>
            <a:t> в области кадрового менеджмента</a:t>
          </a:r>
          <a:endParaRPr lang="ru-RU" sz="1800" dirty="0">
            <a:solidFill>
              <a:srgbClr val="002060"/>
            </a:solidFill>
          </a:endParaRPr>
        </a:p>
      </dgm:t>
    </dgm:pt>
    <dgm:pt modelId="{04BC8E0F-E55C-4709-8D0A-883D0B872F0D}" type="parTrans" cxnId="{EF3010A2-D9E9-4F2D-9C5A-A4043175D6A1}">
      <dgm:prSet/>
      <dgm:spPr/>
      <dgm:t>
        <a:bodyPr/>
        <a:lstStyle/>
        <a:p>
          <a:endParaRPr lang="ru-RU" sz="1800"/>
        </a:p>
      </dgm:t>
    </dgm:pt>
    <dgm:pt modelId="{9EB7A1BB-12B4-470F-B1A3-43D113E3EADA}" type="sibTrans" cxnId="{EF3010A2-D9E9-4F2D-9C5A-A4043175D6A1}">
      <dgm:prSet/>
      <dgm:spPr/>
      <dgm:t>
        <a:bodyPr/>
        <a:lstStyle/>
        <a:p>
          <a:endParaRPr lang="ru-RU" sz="1800"/>
        </a:p>
      </dgm:t>
    </dgm:pt>
    <dgm:pt modelId="{D8711FBD-5CFF-407A-83A6-B05BFE92ED71}">
      <dgm:prSet phldrT="[Текст]" custT="1"/>
      <dgm:spPr/>
      <dgm:t>
        <a:bodyPr/>
        <a:lstStyle/>
        <a:p>
          <a:pPr marL="228600" indent="0" defTabSz="8890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endParaRPr lang="ru-RU" sz="1800" dirty="0">
            <a:solidFill>
              <a:srgbClr val="002060"/>
            </a:solidFill>
          </a:endParaRPr>
        </a:p>
      </dgm:t>
    </dgm:pt>
    <dgm:pt modelId="{07722B5A-16F1-456C-98F8-D636E569A7B4}" type="parTrans" cxnId="{E926C037-D33F-41CC-B095-7C878F795F31}">
      <dgm:prSet/>
      <dgm:spPr/>
      <dgm:t>
        <a:bodyPr/>
        <a:lstStyle/>
        <a:p>
          <a:endParaRPr lang="ru-RU" sz="1800"/>
        </a:p>
      </dgm:t>
    </dgm:pt>
    <dgm:pt modelId="{1B6E0326-5E5B-4F25-9708-3D4D48BC84D9}" type="sibTrans" cxnId="{E926C037-D33F-41CC-B095-7C878F795F31}">
      <dgm:prSet/>
      <dgm:spPr/>
      <dgm:t>
        <a:bodyPr/>
        <a:lstStyle/>
        <a:p>
          <a:endParaRPr lang="ru-RU" sz="1800"/>
        </a:p>
      </dgm:t>
    </dgm:pt>
    <dgm:pt modelId="{EB534033-2BC3-49E4-8F07-81191017EA64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800" b="1" i="1" dirty="0" smtClean="0">
              <a:solidFill>
                <a:srgbClr val="002060"/>
              </a:solidFill>
            </a:rPr>
            <a:t>HR</a:t>
          </a:r>
          <a:r>
            <a:rPr lang="en-US" sz="1800" b="1" i="1" baseline="0" dirty="0" smtClean="0">
              <a:solidFill>
                <a:srgbClr val="002060"/>
              </a:solidFill>
            </a:rPr>
            <a:t> </a:t>
          </a:r>
          <a:r>
            <a:rPr lang="ru-RU" sz="1800" b="1" i="1" baseline="0" dirty="0" smtClean="0">
              <a:solidFill>
                <a:srgbClr val="002060"/>
              </a:solidFill>
            </a:rPr>
            <a:t> - управление персоналом: менеджер/директор по персоналу </a:t>
          </a:r>
          <a:endParaRPr lang="ru-RU" sz="1800" dirty="0">
            <a:solidFill>
              <a:srgbClr val="002060"/>
            </a:solidFill>
          </a:endParaRPr>
        </a:p>
      </dgm:t>
    </dgm:pt>
    <dgm:pt modelId="{533F7C58-5F7C-456F-BBF3-E74C2C317122}" type="parTrans" cxnId="{C352EE35-1B3F-411B-B047-6A717209DA15}">
      <dgm:prSet/>
      <dgm:spPr/>
      <dgm:t>
        <a:bodyPr/>
        <a:lstStyle/>
        <a:p>
          <a:endParaRPr lang="ru-RU" sz="1800"/>
        </a:p>
      </dgm:t>
    </dgm:pt>
    <dgm:pt modelId="{F9534EFE-53D8-404D-BF24-B89E60A3765B}" type="sibTrans" cxnId="{C352EE35-1B3F-411B-B047-6A717209DA15}">
      <dgm:prSet/>
      <dgm:spPr/>
      <dgm:t>
        <a:bodyPr/>
        <a:lstStyle/>
        <a:p>
          <a:endParaRPr lang="ru-RU" sz="1800"/>
        </a:p>
      </dgm:t>
    </dgm:pt>
    <dgm:pt modelId="{CBECF058-FD01-4BF7-A00A-AB44392A970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i="1" dirty="0" smtClean="0">
              <a:solidFill>
                <a:srgbClr val="002060"/>
              </a:solidFill>
            </a:rPr>
            <a:t>Кандидат юридических наук</a:t>
          </a:r>
        </a:p>
        <a:p>
          <a:pPr marL="171450" indent="0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ru-RU" sz="1800" b="1" i="1" dirty="0" smtClean="0">
            <a:solidFill>
              <a:srgbClr val="002060"/>
            </a:solidFill>
          </a:endParaRPr>
        </a:p>
        <a:p>
          <a:pPr marL="171450" indent="0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800" dirty="0">
            <a:solidFill>
              <a:srgbClr val="002060"/>
            </a:solidFill>
          </a:endParaRPr>
        </a:p>
      </dgm:t>
    </dgm:pt>
    <dgm:pt modelId="{C9E2AB28-FF43-4D98-B6D2-8A6AF5B9C304}" type="parTrans" cxnId="{BEBD956D-BB27-491C-857B-9A1D540ABA95}">
      <dgm:prSet/>
      <dgm:spPr/>
      <dgm:t>
        <a:bodyPr/>
        <a:lstStyle/>
        <a:p>
          <a:endParaRPr lang="ru-RU" sz="1800"/>
        </a:p>
      </dgm:t>
    </dgm:pt>
    <dgm:pt modelId="{26EADD68-FBCF-4298-8309-956E017FDB0F}" type="sibTrans" cxnId="{BEBD956D-BB27-491C-857B-9A1D540ABA95}">
      <dgm:prSet/>
      <dgm:spPr/>
      <dgm:t>
        <a:bodyPr/>
        <a:lstStyle/>
        <a:p>
          <a:endParaRPr lang="ru-RU" sz="1800"/>
        </a:p>
      </dgm:t>
    </dgm:pt>
    <dgm:pt modelId="{0DB230F7-3D64-4767-89AE-37AE6B3AAB5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i="1" dirty="0" smtClean="0">
              <a:solidFill>
                <a:srgbClr val="FF0000"/>
              </a:solidFill>
            </a:rPr>
            <a:t>osvetlysheva@specialist.ru</a:t>
          </a:r>
          <a:endParaRPr lang="ru-RU" sz="1800" i="1" dirty="0">
            <a:solidFill>
              <a:srgbClr val="FF0000"/>
            </a:solidFill>
          </a:endParaRPr>
        </a:p>
      </dgm:t>
    </dgm:pt>
    <dgm:pt modelId="{227085ED-5433-425D-831A-A356B3AF36D1}" type="parTrans" cxnId="{9F8A29B9-D092-433C-A0B8-5FA32FC936A9}">
      <dgm:prSet/>
      <dgm:spPr/>
      <dgm:t>
        <a:bodyPr/>
        <a:lstStyle/>
        <a:p>
          <a:endParaRPr lang="ru-RU" sz="1800"/>
        </a:p>
      </dgm:t>
    </dgm:pt>
    <dgm:pt modelId="{65887C83-3BBE-444E-BE85-3038D1090D2E}" type="sibTrans" cxnId="{9F8A29B9-D092-433C-A0B8-5FA32FC936A9}">
      <dgm:prSet/>
      <dgm:spPr/>
      <dgm:t>
        <a:bodyPr/>
        <a:lstStyle/>
        <a:p>
          <a:endParaRPr lang="ru-RU" sz="1800"/>
        </a:p>
      </dgm:t>
    </dgm:pt>
    <dgm:pt modelId="{6C893008-A8ED-41C1-8A65-DC7F8E2E339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i="1" dirty="0" smtClean="0">
              <a:solidFill>
                <a:srgbClr val="002060"/>
              </a:solidFill>
            </a:rPr>
            <a:t>Specialist.ru </a:t>
          </a:r>
          <a:r>
            <a:rPr lang="ru-RU" sz="1800" b="1" i="1" dirty="0" smtClean="0">
              <a:solidFill>
                <a:srgbClr val="002060"/>
              </a:solidFill>
            </a:rPr>
            <a:t>(главная/преподаватели)</a:t>
          </a:r>
          <a:endParaRPr lang="ru-RU" sz="1800" i="1" dirty="0">
            <a:solidFill>
              <a:srgbClr val="002060"/>
            </a:solidFill>
          </a:endParaRPr>
        </a:p>
      </dgm:t>
    </dgm:pt>
    <dgm:pt modelId="{7F0696B8-6042-4549-B47E-233C838810CD}" type="parTrans" cxnId="{FED6CAE0-9EAD-40F0-BDC7-3F534B6029D0}">
      <dgm:prSet/>
      <dgm:spPr/>
      <dgm:t>
        <a:bodyPr/>
        <a:lstStyle/>
        <a:p>
          <a:endParaRPr lang="ru-RU" sz="1800"/>
        </a:p>
      </dgm:t>
    </dgm:pt>
    <dgm:pt modelId="{05673EF6-2E10-4692-8089-282F2B507476}" type="sibTrans" cxnId="{FED6CAE0-9EAD-40F0-BDC7-3F534B6029D0}">
      <dgm:prSet/>
      <dgm:spPr/>
      <dgm:t>
        <a:bodyPr/>
        <a:lstStyle/>
        <a:p>
          <a:endParaRPr lang="ru-RU" sz="1800"/>
        </a:p>
      </dgm:t>
    </dgm:pt>
    <dgm:pt modelId="{7EF719F2-C0E7-416B-87A3-41C61FEF075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i="1" dirty="0" smtClean="0">
              <a:solidFill>
                <a:srgbClr val="002060"/>
              </a:solidFill>
            </a:rPr>
            <a:t>Linkedin.com</a:t>
          </a:r>
          <a:endParaRPr lang="ru-RU" sz="1800" b="1" i="1" dirty="0">
            <a:solidFill>
              <a:srgbClr val="002060"/>
            </a:solidFill>
          </a:endParaRPr>
        </a:p>
      </dgm:t>
    </dgm:pt>
    <dgm:pt modelId="{D95BC7C0-90EE-44F7-8878-147D0FBE8F57}" type="parTrans" cxnId="{F3ACFC43-93C3-4520-A557-FC4B478F9F11}">
      <dgm:prSet/>
      <dgm:spPr/>
      <dgm:t>
        <a:bodyPr/>
        <a:lstStyle/>
        <a:p>
          <a:endParaRPr lang="ru-RU" sz="1800"/>
        </a:p>
      </dgm:t>
    </dgm:pt>
    <dgm:pt modelId="{0BA975C7-713C-49DF-8323-58FC75DEF9D4}" type="sibTrans" cxnId="{F3ACFC43-93C3-4520-A557-FC4B478F9F11}">
      <dgm:prSet/>
      <dgm:spPr/>
      <dgm:t>
        <a:bodyPr/>
        <a:lstStyle/>
        <a:p>
          <a:endParaRPr lang="ru-RU" sz="1800"/>
        </a:p>
      </dgm:t>
    </dgm:pt>
    <dgm:pt modelId="{81AEA6C0-202C-4F34-A492-7B7991423BBA}" type="pres">
      <dgm:prSet presAssocID="{1C9DDCF6-D6AF-4CBD-9439-EA9D52EB57C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1932A5-4CD8-41CD-9627-63F03B3CE00E}" type="pres">
      <dgm:prSet presAssocID="{FE052FCA-F0FD-4872-9B4B-06C96AA5E02B}" presName="linNode" presStyleCnt="0"/>
      <dgm:spPr/>
      <dgm:t>
        <a:bodyPr/>
        <a:lstStyle/>
        <a:p>
          <a:endParaRPr lang="ru-RU"/>
        </a:p>
      </dgm:t>
    </dgm:pt>
    <dgm:pt modelId="{5387E95A-42B3-4382-862B-A9E3DF9AC22C}" type="pres">
      <dgm:prSet presAssocID="{FE052FCA-F0FD-4872-9B4B-06C96AA5E02B}" presName="parentShp" presStyleLbl="node1" presStyleIdx="0" presStyleCnt="4" custScaleX="60670" custScaleY="111406" custLinFactNeighborX="668" custLinFactNeighborY="753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5E45C933-CD23-406C-8DE2-2F9ACD93010A}" type="pres">
      <dgm:prSet presAssocID="{FE052FCA-F0FD-4872-9B4B-06C96AA5E02B}" presName="childShp" presStyleLbl="bgAccFollowNode1" presStyleIdx="0" presStyleCnt="4" custScaleX="115856" custScaleY="129894" custLinFactNeighborX="133" custLinFactNeighborY="-1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2387B1A-C5F9-4564-9E1E-60BE1916AC55}" type="pres">
      <dgm:prSet presAssocID="{5083CA9E-212E-4CD7-B75E-7D6AA2AEC813}" presName="spacing" presStyleCnt="0"/>
      <dgm:spPr/>
      <dgm:t>
        <a:bodyPr/>
        <a:lstStyle/>
        <a:p>
          <a:endParaRPr lang="ru-RU"/>
        </a:p>
      </dgm:t>
    </dgm:pt>
    <dgm:pt modelId="{8B56B6B3-2F99-44DE-AE08-3DEF8C7A99C7}" type="pres">
      <dgm:prSet presAssocID="{351AFDF7-3A02-4E4C-9A20-D717299F9E86}" presName="linNode" presStyleCnt="0"/>
      <dgm:spPr/>
      <dgm:t>
        <a:bodyPr/>
        <a:lstStyle/>
        <a:p>
          <a:endParaRPr lang="ru-RU"/>
        </a:p>
      </dgm:t>
    </dgm:pt>
    <dgm:pt modelId="{AB825F88-86C7-4CAA-A45A-7E21AA2889D3}" type="pres">
      <dgm:prSet presAssocID="{351AFDF7-3A02-4E4C-9A20-D717299F9E86}" presName="parentShp" presStyleLbl="node1" presStyleIdx="1" presStyleCnt="4" custScaleX="60670" custScaleY="84421" custLinFactNeighborX="748" custLinFactNeighborY="59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671F3EAE-F743-4788-A0A9-994595459348}" type="pres">
      <dgm:prSet presAssocID="{351AFDF7-3A02-4E4C-9A20-D717299F9E86}" presName="childShp" presStyleLbl="bgAccFollowNode1" presStyleIdx="1" presStyleCnt="4" custScaleX="115856" custScaleY="68661" custLinFactNeighborX="1726" custLinFactNeighborY="48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44BC04E-46F7-434E-92B9-5C2DF1531D7C}" type="pres">
      <dgm:prSet presAssocID="{47E433D1-148A-4B4F-A0D8-641BAE4F6D21}" presName="spacing" presStyleCnt="0"/>
      <dgm:spPr/>
      <dgm:t>
        <a:bodyPr/>
        <a:lstStyle/>
        <a:p>
          <a:endParaRPr lang="ru-RU"/>
        </a:p>
      </dgm:t>
    </dgm:pt>
    <dgm:pt modelId="{B051A074-5F92-433F-ADAE-76DA0DF49F8F}" type="pres">
      <dgm:prSet presAssocID="{DEC09D78-D577-4990-8FB9-D3C15C02C113}" presName="linNode" presStyleCnt="0"/>
      <dgm:spPr/>
      <dgm:t>
        <a:bodyPr/>
        <a:lstStyle/>
        <a:p>
          <a:endParaRPr lang="ru-RU"/>
        </a:p>
      </dgm:t>
    </dgm:pt>
    <dgm:pt modelId="{2816D48C-4861-4782-A3A3-1875A6542B2B}" type="pres">
      <dgm:prSet presAssocID="{DEC09D78-D577-4990-8FB9-D3C15C02C113}" presName="parentShp" presStyleLbl="node1" presStyleIdx="2" presStyleCnt="4" custScaleX="60670" custScaleY="79015" custLinFactNeighborX="748" custLinFactNeighborY="1248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087AAC5F-4AAC-4B02-A050-6A24BF28CDDF}" type="pres">
      <dgm:prSet presAssocID="{DEC09D78-D577-4990-8FB9-D3C15C02C113}" presName="childShp" presStyleLbl="bgAccFollowNode1" presStyleIdx="2" presStyleCnt="4" custScaleX="115856" custScaleY="69652" custLinFactNeighborX="182" custLinFactNeighborY="1023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41104AF-53FE-4936-8E28-7214F23B2E09}" type="pres">
      <dgm:prSet presAssocID="{AC6BA395-1C47-4E75-A24C-057F4DD6E552}" presName="spacing" presStyleCnt="0"/>
      <dgm:spPr/>
      <dgm:t>
        <a:bodyPr/>
        <a:lstStyle/>
        <a:p>
          <a:endParaRPr lang="ru-RU"/>
        </a:p>
      </dgm:t>
    </dgm:pt>
    <dgm:pt modelId="{3EB894A8-6922-4717-B445-D44D7D5BE49F}" type="pres">
      <dgm:prSet presAssocID="{80761AEC-517C-4C48-AA5D-07C87C9DCC1F}" presName="linNode" presStyleCnt="0"/>
      <dgm:spPr/>
      <dgm:t>
        <a:bodyPr/>
        <a:lstStyle/>
        <a:p>
          <a:endParaRPr lang="ru-RU"/>
        </a:p>
      </dgm:t>
    </dgm:pt>
    <dgm:pt modelId="{BF8A13E7-F43F-4B66-A978-944DBE7557FA}" type="pres">
      <dgm:prSet presAssocID="{80761AEC-517C-4C48-AA5D-07C87C9DCC1F}" presName="parentShp" presStyleLbl="node1" presStyleIdx="3" presStyleCnt="4" custScaleX="6067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3AE940F6-514A-4688-BAA8-6DA404B525B2}" type="pres">
      <dgm:prSet presAssocID="{80761AEC-517C-4C48-AA5D-07C87C9DCC1F}" presName="childShp" presStyleLbl="bgAccFollowNode1" presStyleIdx="3" presStyleCnt="4" custScaleX="115856" custScaleY="145427" custLinFactNeighborX="2558" custLinFactNeighborY="3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E926C037-D33F-41CC-B095-7C878F795F31}" srcId="{FE052FCA-F0FD-4872-9B4B-06C96AA5E02B}" destId="{D8711FBD-5CFF-407A-83A6-B05BFE92ED71}" srcOrd="1" destOrd="0" parTransId="{07722B5A-16F1-456C-98F8-D636E569A7B4}" sibTransId="{1B6E0326-5E5B-4F25-9708-3D4D48BC84D9}"/>
    <dgm:cxn modelId="{FED6CAE0-9EAD-40F0-BDC7-3F534B6029D0}" srcId="{80761AEC-517C-4C48-AA5D-07C87C9DCC1F}" destId="{6C893008-A8ED-41C1-8A65-DC7F8E2E3393}" srcOrd="1" destOrd="0" parTransId="{7F0696B8-6042-4549-B47E-233C838810CD}" sibTransId="{05673EF6-2E10-4692-8089-282F2B507476}"/>
    <dgm:cxn modelId="{6997E8A9-CDB3-4400-B373-5AF44654F006}" type="presOf" srcId="{0DB230F7-3D64-4767-89AE-37AE6B3AAB58}" destId="{3AE940F6-514A-4688-BAA8-6DA404B525B2}" srcOrd="0" destOrd="0" presId="urn:microsoft.com/office/officeart/2005/8/layout/vList6"/>
    <dgm:cxn modelId="{293D05D2-6B96-4463-B706-6065E459DFFC}" type="presOf" srcId="{7EF719F2-C0E7-416B-87A3-41C61FEF0752}" destId="{3AE940F6-514A-4688-BAA8-6DA404B525B2}" srcOrd="0" destOrd="3" presId="urn:microsoft.com/office/officeart/2005/8/layout/vList6"/>
    <dgm:cxn modelId="{7FA0ADC6-6A4F-49A7-96DE-D2DE21BC517E}" type="presOf" srcId="{5C00FE16-E419-4C95-BB53-A6C031A5AF37}" destId="{671F3EAE-F743-4788-A0A9-994595459348}" srcOrd="0" destOrd="0" presId="urn:microsoft.com/office/officeart/2005/8/layout/vList6"/>
    <dgm:cxn modelId="{FB6F7D33-F2EC-4177-BF57-11281E47A3F5}" srcId="{351AFDF7-3A02-4E4C-9A20-D717299F9E86}" destId="{5C00FE16-E419-4C95-BB53-A6C031A5AF37}" srcOrd="0" destOrd="0" parTransId="{2691E0BB-9DD2-477F-B7EF-F56F872D75C4}" sibTransId="{EE178E1D-B14C-41B8-AF34-1982127BED8B}"/>
    <dgm:cxn modelId="{9F8A29B9-D092-433C-A0B8-5FA32FC936A9}" srcId="{80761AEC-517C-4C48-AA5D-07C87C9DCC1F}" destId="{0DB230F7-3D64-4767-89AE-37AE6B3AAB58}" srcOrd="0" destOrd="0" parTransId="{227085ED-5433-425D-831A-A356B3AF36D1}" sibTransId="{65887C83-3BBE-444E-BE85-3038D1090D2E}"/>
    <dgm:cxn modelId="{C38856DB-B29D-4A19-8E28-6D893CF02049}" srcId="{1C9DDCF6-D6AF-4CBD-9439-EA9D52EB57C0}" destId="{80761AEC-517C-4C48-AA5D-07C87C9DCC1F}" srcOrd="3" destOrd="0" parTransId="{7012E488-ED58-43E9-87E7-F93FC361B2E6}" sibTransId="{C3CCD7AC-A15E-4660-A95A-8CDFCBB160CF}"/>
    <dgm:cxn modelId="{138E79F2-6AD5-42DA-97BF-4B65395BE97D}" srcId="{DEC09D78-D577-4990-8FB9-D3C15C02C113}" destId="{3616F05F-124E-4EBB-BCAB-D25C7D8C26CC}" srcOrd="0" destOrd="0" parTransId="{8789649E-9D0C-40DA-A07E-2D0AF67A70E3}" sibTransId="{4A060258-9E4F-4603-8968-AA835D175BED}"/>
    <dgm:cxn modelId="{EF3010A2-D9E9-4F2D-9C5A-A4043175D6A1}" srcId="{FE052FCA-F0FD-4872-9B4B-06C96AA5E02B}" destId="{D95C73FD-16EE-4740-9417-A2E66F50B6CD}" srcOrd="3" destOrd="0" parTransId="{04BC8E0F-E55C-4709-8D0A-883D0B872F0D}" sibTransId="{9EB7A1BB-12B4-470F-B1A3-43D113E3EADA}"/>
    <dgm:cxn modelId="{A3AC4168-E6ED-4103-AF27-110BA40CFDB8}" type="presOf" srcId="{C9C28C8A-603E-4796-B793-68E6109BC101}" destId="{3AE940F6-514A-4688-BAA8-6DA404B525B2}" srcOrd="0" destOrd="6" presId="urn:microsoft.com/office/officeart/2005/8/layout/vList6"/>
    <dgm:cxn modelId="{D9FFF304-B7ED-4064-ADF3-A680DE293E85}" type="presOf" srcId="{FE052FCA-F0FD-4872-9B4B-06C96AA5E02B}" destId="{5387E95A-42B3-4382-862B-A9E3DF9AC22C}" srcOrd="0" destOrd="0" presId="urn:microsoft.com/office/officeart/2005/8/layout/vList6"/>
    <dgm:cxn modelId="{4AFDED71-3AB3-495F-A50C-9CFDFD3BC404}" type="presOf" srcId="{EB534033-2BC3-49E4-8F07-81191017EA64}" destId="{671F3EAE-F743-4788-A0A9-994595459348}" srcOrd="0" destOrd="1" presId="urn:microsoft.com/office/officeart/2005/8/layout/vList6"/>
    <dgm:cxn modelId="{91CBD8F7-39AE-4DED-B88B-EB28D9DA8028}" srcId="{FE052FCA-F0FD-4872-9B4B-06C96AA5E02B}" destId="{18C257FC-C77A-4564-8E86-4B7195242EB7}" srcOrd="0" destOrd="0" parTransId="{7F8DAA22-038F-4557-BB06-74EFB8EF4435}" sibTransId="{153600AD-927D-4220-9C98-44237D290413}"/>
    <dgm:cxn modelId="{F3ACFC43-93C3-4520-A557-FC4B478F9F11}" srcId="{80761AEC-517C-4C48-AA5D-07C87C9DCC1F}" destId="{7EF719F2-C0E7-416B-87A3-41C61FEF0752}" srcOrd="3" destOrd="0" parTransId="{D95BC7C0-90EE-44F7-8878-147D0FBE8F57}" sibTransId="{0BA975C7-713C-49DF-8323-58FC75DEF9D4}"/>
    <dgm:cxn modelId="{00BF6508-855F-4E14-9FC3-9B0E0512D8C1}" type="presOf" srcId="{DEC09D78-D577-4990-8FB9-D3C15C02C113}" destId="{2816D48C-4861-4782-A3A3-1875A6542B2B}" srcOrd="0" destOrd="0" presId="urn:microsoft.com/office/officeart/2005/8/layout/vList6"/>
    <dgm:cxn modelId="{F290FE35-1ACA-46EF-9134-CB88B54FC4B3}" type="presOf" srcId="{80761AEC-517C-4C48-AA5D-07C87C9DCC1F}" destId="{BF8A13E7-F43F-4B66-A978-944DBE7557FA}" srcOrd="0" destOrd="0" presId="urn:microsoft.com/office/officeart/2005/8/layout/vList6"/>
    <dgm:cxn modelId="{E34B1505-DA2E-4B8D-8BCA-D1A1E49A441B}" type="presOf" srcId="{D95C73FD-16EE-4740-9417-A2E66F50B6CD}" destId="{5E45C933-CD23-406C-8DE2-2F9ACD93010A}" srcOrd="0" destOrd="3" presId="urn:microsoft.com/office/officeart/2005/8/layout/vList6"/>
    <dgm:cxn modelId="{F232DE9C-FEB0-4B9C-8DB5-7EFAD888BFDA}" type="presOf" srcId="{CBECF058-FD01-4BF7-A00A-AB44392A9709}" destId="{5E45C933-CD23-406C-8DE2-2F9ACD93010A}" srcOrd="0" destOrd="4" presId="urn:microsoft.com/office/officeart/2005/8/layout/vList6"/>
    <dgm:cxn modelId="{1D0396C7-2720-479A-8399-77CA15ADA6C1}" srcId="{DEC09D78-D577-4990-8FB9-D3C15C02C113}" destId="{9F86A69A-B746-487D-BA32-DDFA4EDB446E}" srcOrd="1" destOrd="0" parTransId="{B485CE68-39A7-40ED-9BAA-5CA8121A2BC7}" sibTransId="{08D435CA-986D-4076-BF08-943A6BAF8971}"/>
    <dgm:cxn modelId="{0C0F875E-FE9F-4568-930D-6F2CA209D403}" type="presOf" srcId="{1436118E-059C-4122-A2BA-A63A0CA921D4}" destId="{3AE940F6-514A-4688-BAA8-6DA404B525B2}" srcOrd="0" destOrd="4" presId="urn:microsoft.com/office/officeart/2005/8/layout/vList6"/>
    <dgm:cxn modelId="{7BBFB5A8-9C76-4A5D-AD06-64EEAA9B883B}" type="presOf" srcId="{D8711FBD-5CFF-407A-83A6-B05BFE92ED71}" destId="{5E45C933-CD23-406C-8DE2-2F9ACD93010A}" srcOrd="0" destOrd="1" presId="urn:microsoft.com/office/officeart/2005/8/layout/vList6"/>
    <dgm:cxn modelId="{887B7D71-D80B-4E5B-9DE3-ECC83E79056A}" srcId="{1C9DDCF6-D6AF-4CBD-9439-EA9D52EB57C0}" destId="{351AFDF7-3A02-4E4C-9A20-D717299F9E86}" srcOrd="1" destOrd="0" parTransId="{74CB3F47-493E-424E-8504-18D3B9F74625}" sibTransId="{47E433D1-148A-4B4F-A0D8-641BAE4F6D21}"/>
    <dgm:cxn modelId="{7684D14C-B61D-4B9D-A767-938E3C8FECDC}" type="presOf" srcId="{351AFDF7-3A02-4E4C-9A20-D717299F9E86}" destId="{AB825F88-86C7-4CAA-A45A-7E21AA2889D3}" srcOrd="0" destOrd="0" presId="urn:microsoft.com/office/officeart/2005/8/layout/vList6"/>
    <dgm:cxn modelId="{2D5B4D1C-84DD-432B-A006-32449D06B1FD}" srcId="{80761AEC-517C-4C48-AA5D-07C87C9DCC1F}" destId="{C9C28C8A-603E-4796-B793-68E6109BC101}" srcOrd="6" destOrd="0" parTransId="{9DF8212E-2CA3-43C1-92C2-D0B0CE454AE6}" sibTransId="{C7237204-0584-4137-B079-ADD61F631625}"/>
    <dgm:cxn modelId="{C352EE35-1B3F-411B-B047-6A717209DA15}" srcId="{351AFDF7-3A02-4E4C-9A20-D717299F9E86}" destId="{EB534033-2BC3-49E4-8F07-81191017EA64}" srcOrd="1" destOrd="0" parTransId="{533F7C58-5F7C-456F-BBF3-E74C2C317122}" sibTransId="{F9534EFE-53D8-404D-BF24-B89E60A3765B}"/>
    <dgm:cxn modelId="{753F1EA0-FD3F-4BFE-A26B-4FEA6268F53A}" type="presOf" srcId="{6C893008-A8ED-41C1-8A65-DC7F8E2E3393}" destId="{3AE940F6-514A-4688-BAA8-6DA404B525B2}" srcOrd="0" destOrd="1" presId="urn:microsoft.com/office/officeart/2005/8/layout/vList6"/>
    <dgm:cxn modelId="{7E4AF9C7-6187-425C-AA48-2D5EA397777B}" srcId="{80761AEC-517C-4C48-AA5D-07C87C9DCC1F}" destId="{25AF88C8-06E2-4833-9104-62412F28D49A}" srcOrd="5" destOrd="0" parTransId="{56F1F35E-57C0-4EA6-AF75-74CCE74CA117}" sibTransId="{B073413E-DC8F-4861-A6BF-B4629C661147}"/>
    <dgm:cxn modelId="{3A3331AF-C856-47C9-833A-DEA9E847B50E}" type="presOf" srcId="{18C257FC-C77A-4564-8E86-4B7195242EB7}" destId="{5E45C933-CD23-406C-8DE2-2F9ACD93010A}" srcOrd="0" destOrd="0" presId="urn:microsoft.com/office/officeart/2005/8/layout/vList6"/>
    <dgm:cxn modelId="{DA867787-A5BB-4270-ADAC-27C36740273C}" srcId="{FE052FCA-F0FD-4872-9B4B-06C96AA5E02B}" destId="{71E23C55-AFDF-458D-9CC3-D895B5F36F98}" srcOrd="2" destOrd="0" parTransId="{D4131158-5C69-4CAC-8572-BF1BC259BCFB}" sibTransId="{C1B363B9-CD33-4706-8CD3-EA3490EC76E7}"/>
    <dgm:cxn modelId="{8E79B42C-FBAD-4D68-9007-35F795CFD564}" srcId="{1C9DDCF6-D6AF-4CBD-9439-EA9D52EB57C0}" destId="{FE052FCA-F0FD-4872-9B4B-06C96AA5E02B}" srcOrd="0" destOrd="0" parTransId="{A86F5914-E6BB-438C-AC03-EAC805598F1F}" sibTransId="{5083CA9E-212E-4CD7-B75E-7D6AA2AEC813}"/>
    <dgm:cxn modelId="{CE229A36-9231-4C6B-A71E-3A805A776216}" type="presOf" srcId="{F6BAFCEB-67FA-4B34-AAE4-1FD394FA44A5}" destId="{671F3EAE-F743-4788-A0A9-994595459348}" srcOrd="0" destOrd="2" presId="urn:microsoft.com/office/officeart/2005/8/layout/vList6"/>
    <dgm:cxn modelId="{AEAF9B19-64BA-4A73-958E-A62D7A56B14C}" type="presOf" srcId="{4F61B1DB-B206-4F79-B791-34EBF0650C4C}" destId="{3AE940F6-514A-4688-BAA8-6DA404B525B2}" srcOrd="0" destOrd="2" presId="urn:microsoft.com/office/officeart/2005/8/layout/vList6"/>
    <dgm:cxn modelId="{F2C5A6E6-12F0-47F0-88CA-5EF42B930DAD}" srcId="{1C9DDCF6-D6AF-4CBD-9439-EA9D52EB57C0}" destId="{DEC09D78-D577-4990-8FB9-D3C15C02C113}" srcOrd="2" destOrd="0" parTransId="{ED109699-9F05-4BC5-BB5B-B0078A069BF8}" sibTransId="{AC6BA395-1C47-4E75-A24C-057F4DD6E552}"/>
    <dgm:cxn modelId="{0371B5D4-1CD3-4D30-AC57-0CF6A85D79C6}" type="presOf" srcId="{3616F05F-124E-4EBB-BCAB-D25C7D8C26CC}" destId="{087AAC5F-4AAC-4B02-A050-6A24BF28CDDF}" srcOrd="0" destOrd="0" presId="urn:microsoft.com/office/officeart/2005/8/layout/vList6"/>
    <dgm:cxn modelId="{15DDAE90-9539-4AB4-A6BA-FB195216F807}" type="presOf" srcId="{1C9DDCF6-D6AF-4CBD-9439-EA9D52EB57C0}" destId="{81AEA6C0-202C-4F34-A492-7B7991423BBA}" srcOrd="0" destOrd="0" presId="urn:microsoft.com/office/officeart/2005/8/layout/vList6"/>
    <dgm:cxn modelId="{11260066-0609-4AEA-A362-12F924343D25}" type="presOf" srcId="{71E23C55-AFDF-458D-9CC3-D895B5F36F98}" destId="{5E45C933-CD23-406C-8DE2-2F9ACD93010A}" srcOrd="0" destOrd="2" presId="urn:microsoft.com/office/officeart/2005/8/layout/vList6"/>
    <dgm:cxn modelId="{ADDB5777-6D5B-483C-9602-BEB0B53B31E9}" srcId="{80761AEC-517C-4C48-AA5D-07C87C9DCC1F}" destId="{1436118E-059C-4122-A2BA-A63A0CA921D4}" srcOrd="4" destOrd="0" parTransId="{532E0156-285A-40D4-A01D-C7F9EB2393BE}" sibTransId="{7C76C77B-137C-41C6-8C43-281D14017FCF}"/>
    <dgm:cxn modelId="{56542AC1-C942-49B3-803D-F08E13C6BA83}" srcId="{80761AEC-517C-4C48-AA5D-07C87C9DCC1F}" destId="{4F61B1DB-B206-4F79-B791-34EBF0650C4C}" srcOrd="2" destOrd="0" parTransId="{6D9B58D7-543F-4FFC-85FC-3651337ADD10}" sibTransId="{14C16DB0-3C99-44FD-B99A-AA58FF9BC24A}"/>
    <dgm:cxn modelId="{57A71D5B-2FCF-44C6-A1F5-5206A8125C87}" srcId="{351AFDF7-3A02-4E4C-9A20-D717299F9E86}" destId="{F6BAFCEB-67FA-4B34-AAE4-1FD394FA44A5}" srcOrd="2" destOrd="0" parTransId="{6A2B4EC5-9390-46B2-AF69-20D2223B1B2F}" sibTransId="{A9AB1A98-5401-4742-A965-684BF75EE6BC}"/>
    <dgm:cxn modelId="{BEBD956D-BB27-491C-857B-9A1D540ABA95}" srcId="{FE052FCA-F0FD-4872-9B4B-06C96AA5E02B}" destId="{CBECF058-FD01-4BF7-A00A-AB44392A9709}" srcOrd="4" destOrd="0" parTransId="{C9E2AB28-FF43-4D98-B6D2-8A6AF5B9C304}" sibTransId="{26EADD68-FBCF-4298-8309-956E017FDB0F}"/>
    <dgm:cxn modelId="{7BBCEB9E-8167-4148-A23E-2BAD57076820}" type="presOf" srcId="{9F86A69A-B746-487D-BA32-DDFA4EDB446E}" destId="{087AAC5F-4AAC-4B02-A050-6A24BF28CDDF}" srcOrd="0" destOrd="1" presId="urn:microsoft.com/office/officeart/2005/8/layout/vList6"/>
    <dgm:cxn modelId="{BFFD1070-25AA-424E-9FF2-1DA388724C81}" type="presOf" srcId="{25AF88C8-06E2-4833-9104-62412F28D49A}" destId="{3AE940F6-514A-4688-BAA8-6DA404B525B2}" srcOrd="0" destOrd="5" presId="urn:microsoft.com/office/officeart/2005/8/layout/vList6"/>
    <dgm:cxn modelId="{8DBCA692-D06D-4870-89B5-A9580E9D070E}" type="presParOf" srcId="{81AEA6C0-202C-4F34-A492-7B7991423BBA}" destId="{911932A5-4CD8-41CD-9627-63F03B3CE00E}" srcOrd="0" destOrd="0" presId="urn:microsoft.com/office/officeart/2005/8/layout/vList6"/>
    <dgm:cxn modelId="{9F3E3882-C9CE-46C9-8794-67DBA45689E3}" type="presParOf" srcId="{911932A5-4CD8-41CD-9627-63F03B3CE00E}" destId="{5387E95A-42B3-4382-862B-A9E3DF9AC22C}" srcOrd="0" destOrd="0" presId="urn:microsoft.com/office/officeart/2005/8/layout/vList6"/>
    <dgm:cxn modelId="{BF496963-AC45-4A1D-B770-B007D7E3AE80}" type="presParOf" srcId="{911932A5-4CD8-41CD-9627-63F03B3CE00E}" destId="{5E45C933-CD23-406C-8DE2-2F9ACD93010A}" srcOrd="1" destOrd="0" presId="urn:microsoft.com/office/officeart/2005/8/layout/vList6"/>
    <dgm:cxn modelId="{8763B2F3-AD81-4088-9186-FA87D53BC486}" type="presParOf" srcId="{81AEA6C0-202C-4F34-A492-7B7991423BBA}" destId="{E2387B1A-C5F9-4564-9E1E-60BE1916AC55}" srcOrd="1" destOrd="0" presId="urn:microsoft.com/office/officeart/2005/8/layout/vList6"/>
    <dgm:cxn modelId="{FA21A976-044F-4E56-AFB3-92591E61E12A}" type="presParOf" srcId="{81AEA6C0-202C-4F34-A492-7B7991423BBA}" destId="{8B56B6B3-2F99-44DE-AE08-3DEF8C7A99C7}" srcOrd="2" destOrd="0" presId="urn:microsoft.com/office/officeart/2005/8/layout/vList6"/>
    <dgm:cxn modelId="{B90317F6-FD42-443D-82FD-EDF82A7F6168}" type="presParOf" srcId="{8B56B6B3-2F99-44DE-AE08-3DEF8C7A99C7}" destId="{AB825F88-86C7-4CAA-A45A-7E21AA2889D3}" srcOrd="0" destOrd="0" presId="urn:microsoft.com/office/officeart/2005/8/layout/vList6"/>
    <dgm:cxn modelId="{E79BF8E4-4D29-408D-9FC9-4BCA7EF4B561}" type="presParOf" srcId="{8B56B6B3-2F99-44DE-AE08-3DEF8C7A99C7}" destId="{671F3EAE-F743-4788-A0A9-994595459348}" srcOrd="1" destOrd="0" presId="urn:microsoft.com/office/officeart/2005/8/layout/vList6"/>
    <dgm:cxn modelId="{EBF5E12D-3D21-4780-A7CD-0892BB825CF9}" type="presParOf" srcId="{81AEA6C0-202C-4F34-A492-7B7991423BBA}" destId="{344BC04E-46F7-434E-92B9-5C2DF1531D7C}" srcOrd="3" destOrd="0" presId="urn:microsoft.com/office/officeart/2005/8/layout/vList6"/>
    <dgm:cxn modelId="{82F4242B-9B08-426A-A9EE-4CE906CB4F3E}" type="presParOf" srcId="{81AEA6C0-202C-4F34-A492-7B7991423BBA}" destId="{B051A074-5F92-433F-ADAE-76DA0DF49F8F}" srcOrd="4" destOrd="0" presId="urn:microsoft.com/office/officeart/2005/8/layout/vList6"/>
    <dgm:cxn modelId="{041521EE-3077-4A99-89FD-C393307B92D1}" type="presParOf" srcId="{B051A074-5F92-433F-ADAE-76DA0DF49F8F}" destId="{2816D48C-4861-4782-A3A3-1875A6542B2B}" srcOrd="0" destOrd="0" presId="urn:microsoft.com/office/officeart/2005/8/layout/vList6"/>
    <dgm:cxn modelId="{7ACA8071-CC73-43D1-BB92-FDAB48962ED8}" type="presParOf" srcId="{B051A074-5F92-433F-ADAE-76DA0DF49F8F}" destId="{087AAC5F-4AAC-4B02-A050-6A24BF28CDDF}" srcOrd="1" destOrd="0" presId="urn:microsoft.com/office/officeart/2005/8/layout/vList6"/>
    <dgm:cxn modelId="{6E39B77D-D81E-40D3-8B52-A8CA3EE0AB4A}" type="presParOf" srcId="{81AEA6C0-202C-4F34-A492-7B7991423BBA}" destId="{141104AF-53FE-4936-8E28-7214F23B2E09}" srcOrd="5" destOrd="0" presId="urn:microsoft.com/office/officeart/2005/8/layout/vList6"/>
    <dgm:cxn modelId="{449FACE5-B483-4F57-8F94-600B288247BE}" type="presParOf" srcId="{81AEA6C0-202C-4F34-A492-7B7991423BBA}" destId="{3EB894A8-6922-4717-B445-D44D7D5BE49F}" srcOrd="6" destOrd="0" presId="urn:microsoft.com/office/officeart/2005/8/layout/vList6"/>
    <dgm:cxn modelId="{DAF77586-73B7-4785-8EAD-04C453328E75}" type="presParOf" srcId="{3EB894A8-6922-4717-B445-D44D7D5BE49F}" destId="{BF8A13E7-F43F-4B66-A978-944DBE7557FA}" srcOrd="0" destOrd="0" presId="urn:microsoft.com/office/officeart/2005/8/layout/vList6"/>
    <dgm:cxn modelId="{87B74F64-39E5-4A1D-929A-7EC5B09D2FA1}" type="presParOf" srcId="{3EB894A8-6922-4717-B445-D44D7D5BE49F}" destId="{3AE940F6-514A-4688-BAA8-6DA404B525B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E43ADE-01E7-4A62-8A1C-7B4F8742F6FF}" type="doc">
      <dgm:prSet loTypeId="urn:microsoft.com/office/officeart/2005/8/layout/equation2" loCatId="process" qsTypeId="urn:microsoft.com/office/officeart/2005/8/quickstyle/simple3" qsCatId="simple" csTypeId="urn:microsoft.com/office/officeart/2005/8/colors/accent1_3" csCatId="accent1" phldr="1"/>
      <dgm:spPr/>
    </dgm:pt>
    <dgm:pt modelId="{80260D2D-3519-4C5F-9404-4CECA86CCD98}">
      <dgm:prSet phldrT="[Текст]"/>
      <dgm:spPr/>
      <dgm:t>
        <a:bodyPr/>
        <a:lstStyle/>
        <a:p>
          <a:pPr algn="ctr"/>
          <a:r>
            <a:rPr lang="ru-RU" b="1" smtClean="0">
              <a:solidFill>
                <a:srgbClr val="002060"/>
              </a:solidFill>
            </a:rPr>
            <a:t>Кандидат</a:t>
          </a:r>
          <a:endParaRPr lang="ru-RU" b="1" dirty="0">
            <a:solidFill>
              <a:srgbClr val="002060"/>
            </a:solidFill>
          </a:endParaRPr>
        </a:p>
      </dgm:t>
    </dgm:pt>
    <dgm:pt modelId="{D987D7E3-92AE-48E6-A30A-AA6DFD5A01F8}" type="parTrans" cxnId="{CB8F9DC9-9900-4648-9A2E-C97C12606E70}">
      <dgm:prSet/>
      <dgm:spPr/>
      <dgm:t>
        <a:bodyPr/>
        <a:lstStyle/>
        <a:p>
          <a:pPr algn="ctr"/>
          <a:endParaRPr lang="ru-RU" b="1">
            <a:solidFill>
              <a:srgbClr val="002060"/>
            </a:solidFill>
          </a:endParaRPr>
        </a:p>
      </dgm:t>
    </dgm:pt>
    <dgm:pt modelId="{682CD002-8A04-459E-BCA6-E50734158850}" type="sibTrans" cxnId="{CB8F9DC9-9900-4648-9A2E-C97C12606E70}">
      <dgm:prSet/>
      <dgm:spPr/>
      <dgm:t>
        <a:bodyPr/>
        <a:lstStyle/>
        <a:p>
          <a:pPr algn="ctr"/>
          <a:endParaRPr lang="ru-RU" b="1">
            <a:solidFill>
              <a:srgbClr val="002060"/>
            </a:solidFill>
          </a:endParaRPr>
        </a:p>
      </dgm:t>
    </dgm:pt>
    <dgm:pt modelId="{A865C731-B7C1-482A-BDD2-1CC6B845C2FC}">
      <dgm:prSet phldrT="[Текст]"/>
      <dgm:spPr/>
      <dgm:t>
        <a:bodyPr/>
        <a:lstStyle/>
        <a:p>
          <a:pPr algn="ctr"/>
          <a:r>
            <a:rPr lang="ru-RU" b="1" smtClean="0">
              <a:solidFill>
                <a:srgbClr val="002060"/>
              </a:solidFill>
            </a:rPr>
            <a:t>Рынок труда</a:t>
          </a:r>
          <a:endParaRPr lang="ru-RU" b="1" dirty="0">
            <a:solidFill>
              <a:srgbClr val="002060"/>
            </a:solidFill>
          </a:endParaRPr>
        </a:p>
      </dgm:t>
    </dgm:pt>
    <dgm:pt modelId="{BDDFBE22-1346-4DD3-8657-8ABAE04624E5}" type="parTrans" cxnId="{C82D350A-1323-4300-AC53-22527E076887}">
      <dgm:prSet/>
      <dgm:spPr/>
      <dgm:t>
        <a:bodyPr/>
        <a:lstStyle/>
        <a:p>
          <a:pPr algn="ctr"/>
          <a:endParaRPr lang="ru-RU" b="1">
            <a:solidFill>
              <a:srgbClr val="002060"/>
            </a:solidFill>
          </a:endParaRPr>
        </a:p>
      </dgm:t>
    </dgm:pt>
    <dgm:pt modelId="{60F0C1B8-13DE-46AC-9CF0-233580FDE944}" type="sibTrans" cxnId="{C82D350A-1323-4300-AC53-22527E076887}">
      <dgm:prSet/>
      <dgm:spPr/>
      <dgm:t>
        <a:bodyPr/>
        <a:lstStyle/>
        <a:p>
          <a:pPr algn="ctr"/>
          <a:endParaRPr lang="ru-RU" b="1">
            <a:solidFill>
              <a:srgbClr val="002060"/>
            </a:solidFill>
          </a:endParaRPr>
        </a:p>
      </dgm:t>
    </dgm:pt>
    <dgm:pt modelId="{A26C31FD-00A7-4D1F-BB2C-4A788E88D214}">
      <dgm:prSet phldrT="[Текст]" custT="1"/>
      <dgm:spPr/>
      <dgm:t>
        <a:bodyPr/>
        <a:lstStyle/>
        <a:p>
          <a:pPr algn="ctr"/>
          <a:r>
            <a:rPr lang="ru-RU" sz="2400" b="1" smtClean="0">
              <a:solidFill>
                <a:srgbClr val="002060"/>
              </a:solidFill>
            </a:rPr>
            <a:t>Трудоустройство</a:t>
          </a:r>
          <a:endParaRPr lang="ru-RU" sz="2400" b="1" dirty="0">
            <a:solidFill>
              <a:srgbClr val="002060"/>
            </a:solidFill>
          </a:endParaRPr>
        </a:p>
      </dgm:t>
    </dgm:pt>
    <dgm:pt modelId="{EC9A4B70-638F-4F86-B975-87C73AAC6ABB}" type="parTrans" cxnId="{701EC5C5-C2B1-4A5E-B668-3A3DC96FB008}">
      <dgm:prSet/>
      <dgm:spPr/>
      <dgm:t>
        <a:bodyPr/>
        <a:lstStyle/>
        <a:p>
          <a:pPr algn="ctr"/>
          <a:endParaRPr lang="ru-RU" b="1">
            <a:solidFill>
              <a:srgbClr val="002060"/>
            </a:solidFill>
          </a:endParaRPr>
        </a:p>
      </dgm:t>
    </dgm:pt>
    <dgm:pt modelId="{60CE0118-37ED-49DC-A691-B077FB8FF244}" type="sibTrans" cxnId="{701EC5C5-C2B1-4A5E-B668-3A3DC96FB008}">
      <dgm:prSet/>
      <dgm:spPr/>
      <dgm:t>
        <a:bodyPr/>
        <a:lstStyle/>
        <a:p>
          <a:pPr algn="ctr"/>
          <a:endParaRPr lang="ru-RU" b="1">
            <a:solidFill>
              <a:srgbClr val="002060"/>
            </a:solidFill>
          </a:endParaRPr>
        </a:p>
      </dgm:t>
    </dgm:pt>
    <dgm:pt modelId="{C2FBB32E-3E4A-4521-A996-2BBB78B32831}" type="pres">
      <dgm:prSet presAssocID="{74E43ADE-01E7-4A62-8A1C-7B4F8742F6FF}" presName="Name0" presStyleCnt="0">
        <dgm:presLayoutVars>
          <dgm:dir/>
          <dgm:resizeHandles val="exact"/>
        </dgm:presLayoutVars>
      </dgm:prSet>
      <dgm:spPr/>
    </dgm:pt>
    <dgm:pt modelId="{57898FEB-1B77-493B-AC0E-5CE9A59CF354}" type="pres">
      <dgm:prSet presAssocID="{74E43ADE-01E7-4A62-8A1C-7B4F8742F6FF}" presName="vNodes" presStyleCnt="0"/>
      <dgm:spPr/>
    </dgm:pt>
    <dgm:pt modelId="{C344F3A7-A844-4C24-82FF-0251F9E2CD8F}" type="pres">
      <dgm:prSet presAssocID="{80260D2D-3519-4C5F-9404-4CECA86CCD9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7C9EC-18A5-41BF-9B19-FFE1F122865E}" type="pres">
      <dgm:prSet presAssocID="{682CD002-8A04-459E-BCA6-E50734158850}" presName="spacerT" presStyleCnt="0"/>
      <dgm:spPr/>
    </dgm:pt>
    <dgm:pt modelId="{1D15C14D-3A36-405C-89CC-F53D8CFD491F}" type="pres">
      <dgm:prSet presAssocID="{682CD002-8A04-459E-BCA6-E5073415885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C122524-C4DB-4A16-ADF3-A7BEC4CE16DD}" type="pres">
      <dgm:prSet presAssocID="{682CD002-8A04-459E-BCA6-E50734158850}" presName="spacerB" presStyleCnt="0"/>
      <dgm:spPr/>
    </dgm:pt>
    <dgm:pt modelId="{0EF37BE5-AC5D-4547-860B-8F44507CDD38}" type="pres">
      <dgm:prSet presAssocID="{A865C731-B7C1-482A-BDD2-1CC6B845C2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4A9D4-51A6-450C-A044-3E0F8F74E7BB}" type="pres">
      <dgm:prSet presAssocID="{74E43ADE-01E7-4A62-8A1C-7B4F8742F6FF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0436B299-6257-4D13-B84A-8F11C16A58AB}" type="pres">
      <dgm:prSet presAssocID="{74E43ADE-01E7-4A62-8A1C-7B4F8742F6F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8ADA430-6565-4626-B24A-3B8337DFA81F}" type="pres">
      <dgm:prSet presAssocID="{74E43ADE-01E7-4A62-8A1C-7B4F8742F6FF}" presName="lastNode" presStyleLbl="node1" presStyleIdx="2" presStyleCnt="3" custScaleX="139493" custScaleY="60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3C5A6C-9E1F-4B3E-9143-B217A81C3BEB}" type="presOf" srcId="{60F0C1B8-13DE-46AC-9CF0-233580FDE944}" destId="{0436B299-6257-4D13-B84A-8F11C16A58AB}" srcOrd="1" destOrd="0" presId="urn:microsoft.com/office/officeart/2005/8/layout/equation2"/>
    <dgm:cxn modelId="{B2CF4B40-9835-46E0-ABFA-82355BE8C544}" type="presOf" srcId="{74E43ADE-01E7-4A62-8A1C-7B4F8742F6FF}" destId="{C2FBB32E-3E4A-4521-A996-2BBB78B32831}" srcOrd="0" destOrd="0" presId="urn:microsoft.com/office/officeart/2005/8/layout/equation2"/>
    <dgm:cxn modelId="{AD2E0F51-7503-4FE4-8166-043298EA70D2}" type="presOf" srcId="{A865C731-B7C1-482A-BDD2-1CC6B845C2FC}" destId="{0EF37BE5-AC5D-4547-860B-8F44507CDD38}" srcOrd="0" destOrd="0" presId="urn:microsoft.com/office/officeart/2005/8/layout/equation2"/>
    <dgm:cxn modelId="{B710B590-D364-429D-A452-50DD05E1A0F5}" type="presOf" srcId="{A26C31FD-00A7-4D1F-BB2C-4A788E88D214}" destId="{28ADA430-6565-4626-B24A-3B8337DFA81F}" srcOrd="0" destOrd="0" presId="urn:microsoft.com/office/officeart/2005/8/layout/equation2"/>
    <dgm:cxn modelId="{701EC5C5-C2B1-4A5E-B668-3A3DC96FB008}" srcId="{74E43ADE-01E7-4A62-8A1C-7B4F8742F6FF}" destId="{A26C31FD-00A7-4D1F-BB2C-4A788E88D214}" srcOrd="2" destOrd="0" parTransId="{EC9A4B70-638F-4F86-B975-87C73AAC6ABB}" sibTransId="{60CE0118-37ED-49DC-A691-B077FB8FF244}"/>
    <dgm:cxn modelId="{8EC8C50F-AA36-4EF1-89EF-9AAED7B4F9BE}" type="presOf" srcId="{60F0C1B8-13DE-46AC-9CF0-233580FDE944}" destId="{40F4A9D4-51A6-450C-A044-3E0F8F74E7BB}" srcOrd="0" destOrd="0" presId="urn:microsoft.com/office/officeart/2005/8/layout/equation2"/>
    <dgm:cxn modelId="{EB3E30CB-7EC2-4E4F-AB6C-6CD00C3E0520}" type="presOf" srcId="{80260D2D-3519-4C5F-9404-4CECA86CCD98}" destId="{C344F3A7-A844-4C24-82FF-0251F9E2CD8F}" srcOrd="0" destOrd="0" presId="urn:microsoft.com/office/officeart/2005/8/layout/equation2"/>
    <dgm:cxn modelId="{7B0FA67E-2271-4986-BCFE-572274812124}" type="presOf" srcId="{682CD002-8A04-459E-BCA6-E50734158850}" destId="{1D15C14D-3A36-405C-89CC-F53D8CFD491F}" srcOrd="0" destOrd="0" presId="urn:microsoft.com/office/officeart/2005/8/layout/equation2"/>
    <dgm:cxn modelId="{C82D350A-1323-4300-AC53-22527E076887}" srcId="{74E43ADE-01E7-4A62-8A1C-7B4F8742F6FF}" destId="{A865C731-B7C1-482A-BDD2-1CC6B845C2FC}" srcOrd="1" destOrd="0" parTransId="{BDDFBE22-1346-4DD3-8657-8ABAE04624E5}" sibTransId="{60F0C1B8-13DE-46AC-9CF0-233580FDE944}"/>
    <dgm:cxn modelId="{CB8F9DC9-9900-4648-9A2E-C97C12606E70}" srcId="{74E43ADE-01E7-4A62-8A1C-7B4F8742F6FF}" destId="{80260D2D-3519-4C5F-9404-4CECA86CCD98}" srcOrd="0" destOrd="0" parTransId="{D987D7E3-92AE-48E6-A30A-AA6DFD5A01F8}" sibTransId="{682CD002-8A04-459E-BCA6-E50734158850}"/>
    <dgm:cxn modelId="{73764A7C-04FC-4AAE-8B2A-38B1E9B25183}" type="presParOf" srcId="{C2FBB32E-3E4A-4521-A996-2BBB78B32831}" destId="{57898FEB-1B77-493B-AC0E-5CE9A59CF354}" srcOrd="0" destOrd="0" presId="urn:microsoft.com/office/officeart/2005/8/layout/equation2"/>
    <dgm:cxn modelId="{6D5496C4-DA1F-44D0-91D5-5E4746DE004F}" type="presParOf" srcId="{57898FEB-1B77-493B-AC0E-5CE9A59CF354}" destId="{C344F3A7-A844-4C24-82FF-0251F9E2CD8F}" srcOrd="0" destOrd="0" presId="urn:microsoft.com/office/officeart/2005/8/layout/equation2"/>
    <dgm:cxn modelId="{70A153E9-C644-45B9-AE90-6A87FB8AC72B}" type="presParOf" srcId="{57898FEB-1B77-493B-AC0E-5CE9A59CF354}" destId="{DA97C9EC-18A5-41BF-9B19-FFE1F122865E}" srcOrd="1" destOrd="0" presId="urn:microsoft.com/office/officeart/2005/8/layout/equation2"/>
    <dgm:cxn modelId="{1F5BEB48-8A75-407D-82CA-C554D9C4F579}" type="presParOf" srcId="{57898FEB-1B77-493B-AC0E-5CE9A59CF354}" destId="{1D15C14D-3A36-405C-89CC-F53D8CFD491F}" srcOrd="2" destOrd="0" presId="urn:microsoft.com/office/officeart/2005/8/layout/equation2"/>
    <dgm:cxn modelId="{1F7095DF-A475-4AF0-A247-DA9FBD41D52D}" type="presParOf" srcId="{57898FEB-1B77-493B-AC0E-5CE9A59CF354}" destId="{AC122524-C4DB-4A16-ADF3-A7BEC4CE16DD}" srcOrd="3" destOrd="0" presId="urn:microsoft.com/office/officeart/2005/8/layout/equation2"/>
    <dgm:cxn modelId="{C7BE919D-7663-4A68-A5B6-A417CE87B4C9}" type="presParOf" srcId="{57898FEB-1B77-493B-AC0E-5CE9A59CF354}" destId="{0EF37BE5-AC5D-4547-860B-8F44507CDD38}" srcOrd="4" destOrd="0" presId="urn:microsoft.com/office/officeart/2005/8/layout/equation2"/>
    <dgm:cxn modelId="{9645A520-3B8A-44F2-8AED-22BA753648B4}" type="presParOf" srcId="{C2FBB32E-3E4A-4521-A996-2BBB78B32831}" destId="{40F4A9D4-51A6-450C-A044-3E0F8F74E7BB}" srcOrd="1" destOrd="0" presId="urn:microsoft.com/office/officeart/2005/8/layout/equation2"/>
    <dgm:cxn modelId="{CC453D39-E272-4E28-A0B3-6420A6B5664B}" type="presParOf" srcId="{40F4A9D4-51A6-450C-A044-3E0F8F74E7BB}" destId="{0436B299-6257-4D13-B84A-8F11C16A58AB}" srcOrd="0" destOrd="0" presId="urn:microsoft.com/office/officeart/2005/8/layout/equation2"/>
    <dgm:cxn modelId="{6D51034A-C59D-4110-B967-BACEF5AC3BF0}" type="presParOf" srcId="{C2FBB32E-3E4A-4521-A996-2BBB78B32831}" destId="{28ADA430-6565-4626-B24A-3B8337DFA81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A2BD0B-C6B1-4F0B-87F3-7B65AE75D3F6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F3E250-288C-4563-B2B0-147DE21AC87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Интернет-агентства по подбору персонала (работные сайты)</a:t>
          </a:r>
          <a:endParaRPr lang="ru-RU" sz="2000" b="1" dirty="0">
            <a:solidFill>
              <a:srgbClr val="002060"/>
            </a:solidFill>
          </a:endParaRPr>
        </a:p>
      </dgm:t>
    </dgm:pt>
    <dgm:pt modelId="{DFF464AC-7EAD-4ABF-9A04-F0C717359705}" type="parTrans" cxnId="{E723A018-AA5D-4574-BF5A-83FC94920833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DB903F6E-EB57-4A13-9376-37120901743A}" type="sibTrans" cxnId="{E723A018-AA5D-4574-BF5A-83FC94920833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3E8DE5F1-BBBE-497B-9E44-741B11F9C8D7}">
      <dgm:prSet phldrT="[Текст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hh.ru</a:t>
          </a:r>
          <a:endParaRPr lang="ru-RU" sz="2000" dirty="0">
            <a:solidFill>
              <a:srgbClr val="002060"/>
            </a:solidFill>
          </a:endParaRPr>
        </a:p>
      </dgm:t>
    </dgm:pt>
    <dgm:pt modelId="{70F3E147-465A-458B-A2AE-82F138608E4D}" type="parTrans" cxnId="{79784D97-E174-4615-B007-A71C6B4DFEA5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BE8C3D76-F0EA-4EF8-9FBE-8796493ED6B3}" type="sibTrans" cxnId="{79784D97-E174-4615-B007-A71C6B4DFEA5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4FB7F593-4FC8-449B-AA4C-031EA2DA4F32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Электронные доски объявлений о работе</a:t>
          </a:r>
          <a:endParaRPr lang="ru-RU" sz="2000" b="1" dirty="0">
            <a:solidFill>
              <a:srgbClr val="002060"/>
            </a:solidFill>
          </a:endParaRPr>
        </a:p>
      </dgm:t>
    </dgm:pt>
    <dgm:pt modelId="{3B97359D-4D30-4B3A-ABDB-B6947FA04760}" type="parTrans" cxnId="{D6C6ACCA-104A-4D50-9871-974BABCE586C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1CEA4C23-59C0-4994-B478-8A1B61F80990}" type="sibTrans" cxnId="{D6C6ACCA-104A-4D50-9871-974BABCE586C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6C560832-2AE2-48A9-AB09-1D7192673B15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Интернет-версии газет  объявлений о работе</a:t>
          </a:r>
          <a:endParaRPr lang="ru-RU" sz="2000" b="1" dirty="0">
            <a:solidFill>
              <a:srgbClr val="002060"/>
            </a:solidFill>
          </a:endParaRPr>
        </a:p>
      </dgm:t>
    </dgm:pt>
    <dgm:pt modelId="{9C7A9582-AEAB-48A2-BEB5-DE24950CCA8B}" type="parTrans" cxnId="{5ADE5602-5B98-4780-9044-3FA0E8FB0676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3486926B-6A80-4EA5-843F-22AD6021B7FF}" type="sibTrans" cxnId="{5ADE5602-5B98-4780-9044-3FA0E8FB0676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7B834040-636A-44DD-87C6-52281D7DDB93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Государственный портал (</a:t>
          </a:r>
          <a:r>
            <a:rPr lang="ru-RU" sz="2000" b="1" dirty="0" err="1" smtClean="0">
              <a:solidFill>
                <a:srgbClr val="002060"/>
              </a:solidFill>
            </a:rPr>
            <a:t>Минздравсоцразвития</a:t>
          </a:r>
          <a:r>
            <a:rPr lang="ru-RU" sz="2000" b="1" dirty="0" smtClean="0">
              <a:solidFill>
                <a:srgbClr val="002060"/>
              </a:solidFill>
            </a:rPr>
            <a:t>)</a:t>
          </a:r>
          <a:endParaRPr lang="ru-RU" sz="2000" b="1" dirty="0">
            <a:solidFill>
              <a:srgbClr val="002060"/>
            </a:solidFill>
          </a:endParaRPr>
        </a:p>
      </dgm:t>
    </dgm:pt>
    <dgm:pt modelId="{1D54D685-DAE0-46E8-9522-D82B7555E167}" type="parTrans" cxnId="{70672604-983E-48F6-B6E0-5F053E9640EB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F1E82169-6C4E-43E5-94DC-167EC7F5157D}" type="sibTrans" cxnId="{70672604-983E-48F6-B6E0-5F053E9640EB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C907ED03-2C8C-4241-868D-A41CF1B51BFC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job.ru</a:t>
          </a:r>
          <a:endParaRPr lang="ru-RU" sz="2000" dirty="0">
            <a:solidFill>
              <a:srgbClr val="002060"/>
            </a:solidFill>
          </a:endParaRPr>
        </a:p>
      </dgm:t>
    </dgm:pt>
    <dgm:pt modelId="{AA010BB3-D9E2-499B-8F99-005042AFC9FC}" type="parTrans" cxnId="{CC0E613D-0518-4B40-BA5D-615136FD8C20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8F01544A-77B9-4398-9BCF-41EAF1DFCCE7}" type="sibTrans" cxnId="{CC0E613D-0518-4B40-BA5D-615136FD8C20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6802F48A-C475-40E4-B131-4AC202944017}">
      <dgm:prSet custT="1"/>
      <dgm:spPr/>
      <dgm:t>
        <a:bodyPr/>
        <a:lstStyle/>
        <a:p>
          <a:endParaRPr lang="ru-RU" sz="2000" dirty="0">
            <a:solidFill>
              <a:srgbClr val="002060"/>
            </a:solidFill>
          </a:endParaRPr>
        </a:p>
      </dgm:t>
    </dgm:pt>
    <dgm:pt modelId="{42D6C3F1-30A8-412D-B2A9-878B195A1197}" type="parTrans" cxnId="{3872C8D0-912F-4E7B-9A0D-942775C39DF5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67E43004-D5A9-4BF0-A61A-6BFB50FEA057}" type="sibTrans" cxnId="{3872C8D0-912F-4E7B-9A0D-942775C39DF5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80E1E9E0-4F40-4C56-8B3D-1922D000AE6D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job-today.ru</a:t>
          </a:r>
          <a:endParaRPr lang="ru-RU" sz="2000" dirty="0">
            <a:solidFill>
              <a:srgbClr val="002060"/>
            </a:solidFill>
          </a:endParaRPr>
        </a:p>
      </dgm:t>
    </dgm:pt>
    <dgm:pt modelId="{59F540B0-E2D9-4B8A-B7BA-7E7B53CC254F}" type="parTrans" cxnId="{6175C266-8BA1-487C-95F8-0484CD5A875F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9CFDB1D2-941F-4C02-9077-6AD4B9D1A555}" type="sibTrans" cxnId="{6175C266-8BA1-487C-95F8-0484CD5A875F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05DB1E1E-9B30-4715-B087-AD9C4DD607B1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trudvsem.ru</a:t>
          </a:r>
          <a:endParaRPr lang="ru-RU" sz="2000" dirty="0">
            <a:solidFill>
              <a:srgbClr val="002060"/>
            </a:solidFill>
          </a:endParaRPr>
        </a:p>
      </dgm:t>
    </dgm:pt>
    <dgm:pt modelId="{FA5FE5A8-AFC7-4A0A-9CB3-0419E4BCAAA9}" type="parTrans" cxnId="{3A2277FB-67AD-4176-B0E4-BEA700358F62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FAE0EE1F-4112-46BD-AFE4-846C4841C6DC}" type="sibTrans" cxnId="{3A2277FB-67AD-4176-B0E4-BEA700358F62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55FB8014-A9C8-4649-BD03-55942D75F6D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rgbClr val="002060"/>
            </a:solidFill>
          </a:endParaRPr>
        </a:p>
      </dgm:t>
    </dgm:pt>
    <dgm:pt modelId="{0C4D17A0-D222-40AC-8209-91C448C943A1}" type="parTrans" cxnId="{DD62673D-F856-4218-9E93-FD287E13F732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8304B863-5A37-4668-A869-4619002D8366}" type="sibTrans" cxnId="{DD62673D-F856-4218-9E93-FD287E13F732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C691B95A-0345-4CB1-AEA8-495FBCEE33AE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superjob.ru</a:t>
          </a:r>
          <a:endParaRPr lang="ru-RU" sz="2000" dirty="0" smtClean="0">
            <a:solidFill>
              <a:srgbClr val="002060"/>
            </a:solidFill>
          </a:endParaRPr>
        </a:p>
      </dgm:t>
    </dgm:pt>
    <dgm:pt modelId="{D65F4AD2-152B-4DA6-A6FF-65603043C39E}" type="parTrans" cxnId="{2B99573C-EF00-4261-BF47-2EA49895A712}">
      <dgm:prSet/>
      <dgm:spPr/>
      <dgm:t>
        <a:bodyPr/>
        <a:lstStyle/>
        <a:p>
          <a:endParaRPr lang="ru-RU" sz="2000"/>
        </a:p>
      </dgm:t>
    </dgm:pt>
    <dgm:pt modelId="{6602871A-70AC-4E73-BD34-B2EADC504386}" type="sibTrans" cxnId="{2B99573C-EF00-4261-BF47-2EA49895A712}">
      <dgm:prSet/>
      <dgm:spPr/>
      <dgm:t>
        <a:bodyPr/>
        <a:lstStyle/>
        <a:p>
          <a:endParaRPr lang="ru-RU" sz="2000"/>
        </a:p>
      </dgm:t>
    </dgm:pt>
    <dgm:pt modelId="{3D1E9193-112F-4EC7-A2A3-544DFB473D52}">
      <dgm:prSet custT="1"/>
      <dgm:spPr/>
      <dgm:t>
        <a:bodyPr/>
        <a:lstStyle/>
        <a:p>
          <a:endParaRPr lang="ru-RU" sz="2000" dirty="0" smtClean="0">
            <a:solidFill>
              <a:srgbClr val="002060"/>
            </a:solidFill>
          </a:endParaRPr>
        </a:p>
      </dgm:t>
    </dgm:pt>
    <dgm:pt modelId="{9AC4555C-525E-48EC-A74B-BC240BF8CD3A}" type="parTrans" cxnId="{51297251-40E7-4B80-86CE-B9553EF015C3}">
      <dgm:prSet/>
      <dgm:spPr/>
      <dgm:t>
        <a:bodyPr/>
        <a:lstStyle/>
        <a:p>
          <a:endParaRPr lang="ru-RU" sz="2000"/>
        </a:p>
      </dgm:t>
    </dgm:pt>
    <dgm:pt modelId="{478946BB-2F67-4F2E-BACF-DDB7324BF8C9}" type="sibTrans" cxnId="{51297251-40E7-4B80-86CE-B9553EF015C3}">
      <dgm:prSet/>
      <dgm:spPr/>
      <dgm:t>
        <a:bodyPr/>
        <a:lstStyle/>
        <a:p>
          <a:endParaRPr lang="ru-RU" sz="2000"/>
        </a:p>
      </dgm:t>
    </dgm:pt>
    <dgm:pt modelId="{0794839E-2413-42A0-AF1E-D24D43D67CAA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career.ru</a:t>
          </a:r>
          <a:endParaRPr lang="ru-RU" sz="2000" dirty="0" smtClean="0">
            <a:solidFill>
              <a:srgbClr val="002060"/>
            </a:solidFill>
          </a:endParaRPr>
        </a:p>
      </dgm:t>
    </dgm:pt>
    <dgm:pt modelId="{7DB8C754-E6C8-4F25-ADE0-FE6A1D1CD3E9}" type="parTrans" cxnId="{BF42D5B4-2250-4507-8484-D737580E25E0}">
      <dgm:prSet/>
      <dgm:spPr/>
      <dgm:t>
        <a:bodyPr/>
        <a:lstStyle/>
        <a:p>
          <a:endParaRPr lang="ru-RU"/>
        </a:p>
      </dgm:t>
    </dgm:pt>
    <dgm:pt modelId="{DEDF113E-6361-4FFE-A58A-4E02E772B05C}" type="sibTrans" cxnId="{BF42D5B4-2250-4507-8484-D737580E25E0}">
      <dgm:prSet/>
      <dgm:spPr/>
      <dgm:t>
        <a:bodyPr/>
        <a:lstStyle/>
        <a:p>
          <a:endParaRPr lang="ru-RU"/>
        </a:p>
      </dgm:t>
    </dgm:pt>
    <dgm:pt modelId="{6F2EF3FE-200A-430A-B63D-D04CCD04E332}">
      <dgm:prSet custT="1"/>
      <dgm:spPr/>
      <dgm:t>
        <a:bodyPr/>
        <a:lstStyle/>
        <a:p>
          <a:endParaRPr lang="ru-RU" sz="2000" dirty="0" smtClean="0">
            <a:solidFill>
              <a:srgbClr val="002060"/>
            </a:solidFill>
          </a:endParaRPr>
        </a:p>
      </dgm:t>
    </dgm:pt>
    <dgm:pt modelId="{8B5C136C-0270-492F-AF15-46E13A431E1D}" type="parTrans" cxnId="{96333807-CC77-4024-AC2D-A7B24A0583B5}">
      <dgm:prSet/>
      <dgm:spPr/>
      <dgm:t>
        <a:bodyPr/>
        <a:lstStyle/>
        <a:p>
          <a:endParaRPr lang="ru-RU"/>
        </a:p>
      </dgm:t>
    </dgm:pt>
    <dgm:pt modelId="{284F6CF6-7CC8-49FD-BC53-1014703EFC89}" type="sibTrans" cxnId="{96333807-CC77-4024-AC2D-A7B24A0583B5}">
      <dgm:prSet/>
      <dgm:spPr/>
      <dgm:t>
        <a:bodyPr/>
        <a:lstStyle/>
        <a:p>
          <a:endParaRPr lang="ru-RU"/>
        </a:p>
      </dgm:t>
    </dgm:pt>
    <dgm:pt modelId="{690443E6-487E-4EAA-8718-493C622480C3}">
      <dgm:prSet custT="1"/>
      <dgm:spPr/>
      <dgm:t>
        <a:bodyPr/>
        <a:lstStyle/>
        <a:p>
          <a:endParaRPr lang="ru-RU" sz="2000" dirty="0">
            <a:solidFill>
              <a:srgbClr val="002060"/>
            </a:solidFill>
          </a:endParaRPr>
        </a:p>
      </dgm:t>
    </dgm:pt>
    <dgm:pt modelId="{DB022BE1-E7E8-451A-A4E4-48710A8370CA}" type="parTrans" cxnId="{7DA94867-0288-4F91-AD58-C96188CCFCD4}">
      <dgm:prSet/>
      <dgm:spPr/>
      <dgm:t>
        <a:bodyPr/>
        <a:lstStyle/>
        <a:p>
          <a:endParaRPr lang="ru-RU"/>
        </a:p>
      </dgm:t>
    </dgm:pt>
    <dgm:pt modelId="{E422E899-9DAD-45E0-A209-F7D67F8654B0}" type="sibTrans" cxnId="{7DA94867-0288-4F91-AD58-C96188CCFCD4}">
      <dgm:prSet/>
      <dgm:spPr/>
      <dgm:t>
        <a:bodyPr/>
        <a:lstStyle/>
        <a:p>
          <a:endParaRPr lang="ru-RU"/>
        </a:p>
      </dgm:t>
    </dgm:pt>
    <dgm:pt modelId="{53F1C162-8854-4D51-985E-228253D24D05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vacansia.ru</a:t>
          </a:r>
          <a:endParaRPr lang="ru-RU" sz="2000" dirty="0" smtClean="0">
            <a:solidFill>
              <a:srgbClr val="002060"/>
            </a:solidFill>
          </a:endParaRPr>
        </a:p>
      </dgm:t>
    </dgm:pt>
    <dgm:pt modelId="{28E55E20-6C86-4072-92EE-99665B85D985}" type="parTrans" cxnId="{143BF991-D9B4-40D7-BEC8-E20B525D208D}">
      <dgm:prSet/>
      <dgm:spPr/>
      <dgm:t>
        <a:bodyPr/>
        <a:lstStyle/>
        <a:p>
          <a:endParaRPr lang="ru-RU"/>
        </a:p>
      </dgm:t>
    </dgm:pt>
    <dgm:pt modelId="{360AA3E9-4C43-4C48-8CD6-4433E3F0E8C6}" type="sibTrans" cxnId="{143BF991-D9B4-40D7-BEC8-E20B525D208D}">
      <dgm:prSet/>
      <dgm:spPr/>
      <dgm:t>
        <a:bodyPr/>
        <a:lstStyle/>
        <a:p>
          <a:endParaRPr lang="ru-RU"/>
        </a:p>
      </dgm:t>
    </dgm:pt>
    <dgm:pt modelId="{4D41713A-0257-45CC-92F1-FEE9FFFC359B}">
      <dgm:prSet custT="1"/>
      <dgm:spPr/>
      <dgm:t>
        <a:bodyPr/>
        <a:lstStyle/>
        <a:p>
          <a:endParaRPr lang="ru-RU" sz="2000" dirty="0" smtClean="0">
            <a:solidFill>
              <a:srgbClr val="002060"/>
            </a:solidFill>
          </a:endParaRPr>
        </a:p>
      </dgm:t>
    </dgm:pt>
    <dgm:pt modelId="{6841B627-63C9-4A11-B78E-FA7A21AB7917}" type="parTrans" cxnId="{20BEA3E0-4727-4B59-8D14-2A0B771C3409}">
      <dgm:prSet/>
      <dgm:spPr/>
      <dgm:t>
        <a:bodyPr/>
        <a:lstStyle/>
        <a:p>
          <a:endParaRPr lang="ru-RU"/>
        </a:p>
      </dgm:t>
    </dgm:pt>
    <dgm:pt modelId="{20DE5752-886C-4A90-9FA4-8561B82E3883}" type="sibTrans" cxnId="{20BEA3E0-4727-4B59-8D14-2A0B771C3409}">
      <dgm:prSet/>
      <dgm:spPr/>
      <dgm:t>
        <a:bodyPr/>
        <a:lstStyle/>
        <a:p>
          <a:endParaRPr lang="ru-RU"/>
        </a:p>
      </dgm:t>
    </dgm:pt>
    <dgm:pt modelId="{FEECA80B-4543-4B29-A94C-984B96F48C65}" type="pres">
      <dgm:prSet presAssocID="{E0A2BD0B-C6B1-4F0B-87F3-7B65AE75D3F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6549F2-5893-4848-93AF-41E7BECAA502}" type="pres">
      <dgm:prSet presAssocID="{EDF3E250-288C-4563-B2B0-147DE21AC87C}" presName="linNode" presStyleCnt="0"/>
      <dgm:spPr/>
    </dgm:pt>
    <dgm:pt modelId="{50185114-6601-4B38-B7D2-BF4D8CD707FD}" type="pres">
      <dgm:prSet presAssocID="{EDF3E250-288C-4563-B2B0-147DE21AC87C}" presName="parentShp" presStyleLbl="node1" presStyleIdx="0" presStyleCnt="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563B470-D3DF-4969-B4B5-693FFC50A2DB}" type="pres">
      <dgm:prSet presAssocID="{EDF3E250-288C-4563-B2B0-147DE21AC87C}" presName="childShp" presStyleLbl="bgAccFollowNode1" presStyleIdx="0" presStyleCnt="4" custScaleY="839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5B08E7F-D4EB-42B2-ABBF-84B9C5716EC1}" type="pres">
      <dgm:prSet presAssocID="{DB903F6E-EB57-4A13-9376-37120901743A}" presName="spacing" presStyleCnt="0"/>
      <dgm:spPr/>
    </dgm:pt>
    <dgm:pt modelId="{DA8316D7-1EBC-42C2-B7A1-64E473FF5748}" type="pres">
      <dgm:prSet presAssocID="{4FB7F593-4FC8-449B-AA4C-031EA2DA4F32}" presName="linNode" presStyleCnt="0"/>
      <dgm:spPr/>
    </dgm:pt>
    <dgm:pt modelId="{FDAA3B5C-8F5E-46AC-9654-92F46C7C9AA7}" type="pres">
      <dgm:prSet presAssocID="{4FB7F593-4FC8-449B-AA4C-031EA2DA4F32}" presName="parentShp" presStyleLbl="node1" presStyleIdx="1" presStyleCnt="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9F8673A-DB99-4822-9784-616F7A6A7D02}" type="pres">
      <dgm:prSet presAssocID="{4FB7F593-4FC8-449B-AA4C-031EA2DA4F32}" presName="childShp" presStyleLbl="bgAccFollowNode1" presStyleIdx="1" presStyleCnt="4" custScaleY="8596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BC99E3C-2DD3-451C-B071-6263E443D89A}" type="pres">
      <dgm:prSet presAssocID="{1CEA4C23-59C0-4994-B478-8A1B61F80990}" presName="spacing" presStyleCnt="0"/>
      <dgm:spPr/>
    </dgm:pt>
    <dgm:pt modelId="{830619AE-7F9C-4B14-8C04-38BA2F774412}" type="pres">
      <dgm:prSet presAssocID="{6C560832-2AE2-48A9-AB09-1D7192673B15}" presName="linNode" presStyleCnt="0"/>
      <dgm:spPr/>
    </dgm:pt>
    <dgm:pt modelId="{7AD4A5A0-A9CF-4D93-9AA4-A1B0D29B4432}" type="pres">
      <dgm:prSet presAssocID="{6C560832-2AE2-48A9-AB09-1D7192673B15}" presName="parentShp" presStyleLbl="node1" presStyleIdx="2" presStyleCnt="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7E4F19B4-C01E-49C9-876E-BF363F1422CF}" type="pres">
      <dgm:prSet presAssocID="{6C560832-2AE2-48A9-AB09-1D7192673B15}" presName="childShp" presStyleLbl="bgAccFollowNode1" presStyleIdx="2" presStyleCnt="4" custScaleY="7664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548BBEC-6D16-4418-B51D-152BE8C2B1AD}" type="pres">
      <dgm:prSet presAssocID="{3486926B-6A80-4EA5-843F-22AD6021B7FF}" presName="spacing" presStyleCnt="0"/>
      <dgm:spPr/>
    </dgm:pt>
    <dgm:pt modelId="{F87E5BD0-30C7-47FD-808A-CE5DCB3E6A6A}" type="pres">
      <dgm:prSet presAssocID="{7B834040-636A-44DD-87C6-52281D7DDB93}" presName="linNode" presStyleCnt="0"/>
      <dgm:spPr/>
    </dgm:pt>
    <dgm:pt modelId="{4E65C82E-6AC2-45CD-ACCA-B57C4240B3B9}" type="pres">
      <dgm:prSet presAssocID="{7B834040-636A-44DD-87C6-52281D7DDB93}" presName="parentShp" presStyleLbl="node1" presStyleIdx="3" presStyleCnt="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9549689-6237-423B-AB16-A1966EF4F082}" type="pres">
      <dgm:prSet presAssocID="{7B834040-636A-44DD-87C6-52281D7DDB93}" presName="childShp" presStyleLbl="bgAccFollow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5736EEFA-307D-4728-9E1D-676756FA1795}" type="presOf" srcId="{4FB7F593-4FC8-449B-AA4C-031EA2DA4F32}" destId="{FDAA3B5C-8F5E-46AC-9654-92F46C7C9AA7}" srcOrd="0" destOrd="0" presId="urn:microsoft.com/office/officeart/2005/8/layout/vList6"/>
    <dgm:cxn modelId="{5ADE5602-5B98-4780-9044-3FA0E8FB0676}" srcId="{E0A2BD0B-C6B1-4F0B-87F3-7B65AE75D3F6}" destId="{6C560832-2AE2-48A9-AB09-1D7192673B15}" srcOrd="2" destOrd="0" parTransId="{9C7A9582-AEAB-48A2-BEB5-DE24950CCA8B}" sibTransId="{3486926B-6A80-4EA5-843F-22AD6021B7FF}"/>
    <dgm:cxn modelId="{8DB8BD72-BA9E-4499-A29F-B9B90D2DE340}" type="presOf" srcId="{3E8DE5F1-BBBE-497B-9E44-741B11F9C8D7}" destId="{2563B470-D3DF-4969-B4B5-693FFC50A2DB}" srcOrd="0" destOrd="0" presId="urn:microsoft.com/office/officeart/2005/8/layout/vList6"/>
    <dgm:cxn modelId="{20BEA3E0-4727-4B59-8D14-2A0B771C3409}" srcId="{6C560832-2AE2-48A9-AB09-1D7192673B15}" destId="{4D41713A-0257-45CC-92F1-FEE9FFFC359B}" srcOrd="2" destOrd="0" parTransId="{6841B627-63C9-4A11-B78E-FA7A21AB7917}" sibTransId="{20DE5752-886C-4A90-9FA4-8561B82E3883}"/>
    <dgm:cxn modelId="{51297251-40E7-4B80-86CE-B9553EF015C3}" srcId="{EDF3E250-288C-4563-B2B0-147DE21AC87C}" destId="{3D1E9193-112F-4EC7-A2A3-544DFB473D52}" srcOrd="2" destOrd="0" parTransId="{9AC4555C-525E-48EC-A74B-BC240BF8CD3A}" sibTransId="{478946BB-2F67-4F2E-BACF-DDB7324BF8C9}"/>
    <dgm:cxn modelId="{6175C266-8BA1-487C-95F8-0484CD5A875F}" srcId="{6C560832-2AE2-48A9-AB09-1D7192673B15}" destId="{80E1E9E0-4F40-4C56-8B3D-1922D000AE6D}" srcOrd="0" destOrd="0" parTransId="{59F540B0-E2D9-4B8A-B7BA-7E7B53CC254F}" sibTransId="{9CFDB1D2-941F-4C02-9077-6AD4B9D1A555}"/>
    <dgm:cxn modelId="{2B99573C-EF00-4261-BF47-2EA49895A712}" srcId="{EDF3E250-288C-4563-B2B0-147DE21AC87C}" destId="{C691B95A-0345-4CB1-AEA8-495FBCEE33AE}" srcOrd="1" destOrd="0" parTransId="{D65F4AD2-152B-4DA6-A6FF-65603043C39E}" sibTransId="{6602871A-70AC-4E73-BD34-B2EADC504386}"/>
    <dgm:cxn modelId="{D6C6ACCA-104A-4D50-9871-974BABCE586C}" srcId="{E0A2BD0B-C6B1-4F0B-87F3-7B65AE75D3F6}" destId="{4FB7F593-4FC8-449B-AA4C-031EA2DA4F32}" srcOrd="1" destOrd="0" parTransId="{3B97359D-4D30-4B3A-ABDB-B6947FA04760}" sibTransId="{1CEA4C23-59C0-4994-B478-8A1B61F80990}"/>
    <dgm:cxn modelId="{9ADBCB14-CB25-4207-B50F-E669D0AF2C13}" type="presOf" srcId="{80E1E9E0-4F40-4C56-8B3D-1922D000AE6D}" destId="{7E4F19B4-C01E-49C9-876E-BF363F1422CF}" srcOrd="0" destOrd="0" presId="urn:microsoft.com/office/officeart/2005/8/layout/vList6"/>
    <dgm:cxn modelId="{B4878356-2310-4C11-8F9A-1EE7C697FCB7}" type="presOf" srcId="{E0A2BD0B-C6B1-4F0B-87F3-7B65AE75D3F6}" destId="{FEECA80B-4543-4B29-A94C-984B96F48C65}" srcOrd="0" destOrd="0" presId="urn:microsoft.com/office/officeart/2005/8/layout/vList6"/>
    <dgm:cxn modelId="{E3C8E10B-111C-4102-9991-3FE7625255F7}" type="presOf" srcId="{0794839E-2413-42A0-AF1E-D24D43D67CAA}" destId="{29F8673A-DB99-4822-9784-616F7A6A7D02}" srcOrd="0" destOrd="1" presId="urn:microsoft.com/office/officeart/2005/8/layout/vList6"/>
    <dgm:cxn modelId="{7DA94867-0288-4F91-AD58-C96188CCFCD4}" srcId="{7B834040-636A-44DD-87C6-52281D7DDB93}" destId="{690443E6-487E-4EAA-8718-493C622480C3}" srcOrd="0" destOrd="0" parTransId="{DB022BE1-E7E8-451A-A4E4-48710A8370CA}" sibTransId="{E422E899-9DAD-45E0-A209-F7D67F8654B0}"/>
    <dgm:cxn modelId="{BF42D5B4-2250-4507-8484-D737580E25E0}" srcId="{4FB7F593-4FC8-449B-AA4C-031EA2DA4F32}" destId="{0794839E-2413-42A0-AF1E-D24D43D67CAA}" srcOrd="1" destOrd="0" parTransId="{7DB8C754-E6C8-4F25-ADE0-FE6A1D1CD3E9}" sibTransId="{DEDF113E-6361-4FFE-A58A-4E02E772B05C}"/>
    <dgm:cxn modelId="{9708C9D3-8615-4410-837F-130B06D75805}" type="presOf" srcId="{EDF3E250-288C-4563-B2B0-147DE21AC87C}" destId="{50185114-6601-4B38-B7D2-BF4D8CD707FD}" srcOrd="0" destOrd="0" presId="urn:microsoft.com/office/officeart/2005/8/layout/vList6"/>
    <dgm:cxn modelId="{E723A018-AA5D-4574-BF5A-83FC94920833}" srcId="{E0A2BD0B-C6B1-4F0B-87F3-7B65AE75D3F6}" destId="{EDF3E250-288C-4563-B2B0-147DE21AC87C}" srcOrd="0" destOrd="0" parTransId="{DFF464AC-7EAD-4ABF-9A04-F0C717359705}" sibTransId="{DB903F6E-EB57-4A13-9376-37120901743A}"/>
    <dgm:cxn modelId="{26CD7C73-B36A-40FF-BD64-28559A21A9AC}" type="presOf" srcId="{C691B95A-0345-4CB1-AEA8-495FBCEE33AE}" destId="{2563B470-D3DF-4969-B4B5-693FFC50A2DB}" srcOrd="0" destOrd="1" presId="urn:microsoft.com/office/officeart/2005/8/layout/vList6"/>
    <dgm:cxn modelId="{3A2277FB-67AD-4176-B0E4-BEA700358F62}" srcId="{7B834040-636A-44DD-87C6-52281D7DDB93}" destId="{05DB1E1E-9B30-4715-B087-AD9C4DD607B1}" srcOrd="1" destOrd="0" parTransId="{FA5FE5A8-AFC7-4A0A-9CB3-0419E4BCAAA9}" sibTransId="{FAE0EE1F-4112-46BD-AFE4-846C4841C6DC}"/>
    <dgm:cxn modelId="{A7C6E5D3-CFE7-4A5B-875E-AD7D6F46E322}" type="presOf" srcId="{C907ED03-2C8C-4241-868D-A41CF1B51BFC}" destId="{29F8673A-DB99-4822-9784-616F7A6A7D02}" srcOrd="0" destOrd="0" presId="urn:microsoft.com/office/officeart/2005/8/layout/vList6"/>
    <dgm:cxn modelId="{92C3844C-D6BD-4FC9-A641-84FBB1202448}" type="presOf" srcId="{53F1C162-8854-4D51-985E-228253D24D05}" destId="{7E4F19B4-C01E-49C9-876E-BF363F1422CF}" srcOrd="0" destOrd="1" presId="urn:microsoft.com/office/officeart/2005/8/layout/vList6"/>
    <dgm:cxn modelId="{0FF84E70-6DF7-4069-A072-86DC9ED4EF2F}" type="presOf" srcId="{7B834040-636A-44DD-87C6-52281D7DDB93}" destId="{4E65C82E-6AC2-45CD-ACCA-B57C4240B3B9}" srcOrd="0" destOrd="0" presId="urn:microsoft.com/office/officeart/2005/8/layout/vList6"/>
    <dgm:cxn modelId="{3872C8D0-912F-4E7B-9A0D-942775C39DF5}" srcId="{4FB7F593-4FC8-449B-AA4C-031EA2DA4F32}" destId="{6802F48A-C475-40E4-B131-4AC202944017}" srcOrd="2" destOrd="0" parTransId="{42D6C3F1-30A8-412D-B2A9-878B195A1197}" sibTransId="{67E43004-D5A9-4BF0-A61A-6BFB50FEA057}"/>
    <dgm:cxn modelId="{0A79D0A9-DA30-431B-B0FD-37093E9EEAE9}" type="presOf" srcId="{05DB1E1E-9B30-4715-B087-AD9C4DD607B1}" destId="{29549689-6237-423B-AB16-A1966EF4F082}" srcOrd="0" destOrd="1" presId="urn:microsoft.com/office/officeart/2005/8/layout/vList6"/>
    <dgm:cxn modelId="{6E6B1CA5-FBBE-427E-9B37-22237FC0B152}" type="presOf" srcId="{4D41713A-0257-45CC-92F1-FEE9FFFC359B}" destId="{7E4F19B4-C01E-49C9-876E-BF363F1422CF}" srcOrd="0" destOrd="2" presId="urn:microsoft.com/office/officeart/2005/8/layout/vList6"/>
    <dgm:cxn modelId="{143BF991-D9B4-40D7-BEC8-E20B525D208D}" srcId="{6C560832-2AE2-48A9-AB09-1D7192673B15}" destId="{53F1C162-8854-4D51-985E-228253D24D05}" srcOrd="1" destOrd="0" parTransId="{28E55E20-6C86-4072-92EE-99665B85D985}" sibTransId="{360AA3E9-4C43-4C48-8CD6-4433E3F0E8C6}"/>
    <dgm:cxn modelId="{68F50443-8B25-42D5-88B7-88243D47F078}" type="presOf" srcId="{6802F48A-C475-40E4-B131-4AC202944017}" destId="{29F8673A-DB99-4822-9784-616F7A6A7D02}" srcOrd="0" destOrd="2" presId="urn:microsoft.com/office/officeart/2005/8/layout/vList6"/>
    <dgm:cxn modelId="{79784D97-E174-4615-B007-A71C6B4DFEA5}" srcId="{EDF3E250-288C-4563-B2B0-147DE21AC87C}" destId="{3E8DE5F1-BBBE-497B-9E44-741B11F9C8D7}" srcOrd="0" destOrd="0" parTransId="{70F3E147-465A-458B-A2AE-82F138608E4D}" sibTransId="{BE8C3D76-F0EA-4EF8-9FBE-8796493ED6B3}"/>
    <dgm:cxn modelId="{96333807-CC77-4024-AC2D-A7B24A0583B5}" srcId="{7B834040-636A-44DD-87C6-52281D7DDB93}" destId="{6F2EF3FE-200A-430A-B63D-D04CCD04E332}" srcOrd="2" destOrd="0" parTransId="{8B5C136C-0270-492F-AF15-46E13A431E1D}" sibTransId="{284F6CF6-7CC8-49FD-BC53-1014703EFC89}"/>
    <dgm:cxn modelId="{98FBA89B-7033-4A57-AFA6-09EAE6144ECA}" type="presOf" srcId="{690443E6-487E-4EAA-8718-493C622480C3}" destId="{29549689-6237-423B-AB16-A1966EF4F082}" srcOrd="0" destOrd="0" presId="urn:microsoft.com/office/officeart/2005/8/layout/vList6"/>
    <dgm:cxn modelId="{CC0E613D-0518-4B40-BA5D-615136FD8C20}" srcId="{4FB7F593-4FC8-449B-AA4C-031EA2DA4F32}" destId="{C907ED03-2C8C-4241-868D-A41CF1B51BFC}" srcOrd="0" destOrd="0" parTransId="{AA010BB3-D9E2-499B-8F99-005042AFC9FC}" sibTransId="{8F01544A-77B9-4398-9BCF-41EAF1DFCCE7}"/>
    <dgm:cxn modelId="{A1557BE7-7AAA-4C30-8E54-2CFFD0368199}" type="presOf" srcId="{6C560832-2AE2-48A9-AB09-1D7192673B15}" destId="{7AD4A5A0-A9CF-4D93-9AA4-A1B0D29B4432}" srcOrd="0" destOrd="0" presId="urn:microsoft.com/office/officeart/2005/8/layout/vList6"/>
    <dgm:cxn modelId="{AE1B2BFE-4467-4573-8A90-F51AC567DDC8}" type="presOf" srcId="{6F2EF3FE-200A-430A-B63D-D04CCD04E332}" destId="{29549689-6237-423B-AB16-A1966EF4F082}" srcOrd="0" destOrd="2" presId="urn:microsoft.com/office/officeart/2005/8/layout/vList6"/>
    <dgm:cxn modelId="{70672604-983E-48F6-B6E0-5F053E9640EB}" srcId="{E0A2BD0B-C6B1-4F0B-87F3-7B65AE75D3F6}" destId="{7B834040-636A-44DD-87C6-52281D7DDB93}" srcOrd="3" destOrd="0" parTransId="{1D54D685-DAE0-46E8-9522-D82B7555E167}" sibTransId="{F1E82169-6C4E-43E5-94DC-167EC7F5157D}"/>
    <dgm:cxn modelId="{DD62673D-F856-4218-9E93-FD287E13F732}" srcId="{7B834040-636A-44DD-87C6-52281D7DDB93}" destId="{55FB8014-A9C8-4649-BD03-55942D75F6D4}" srcOrd="3" destOrd="0" parTransId="{0C4D17A0-D222-40AC-8209-91C448C943A1}" sibTransId="{8304B863-5A37-4668-A869-4619002D8366}"/>
    <dgm:cxn modelId="{A41D0D40-FBD8-4E4E-B2B5-0A58ADD39BCB}" type="presOf" srcId="{3D1E9193-112F-4EC7-A2A3-544DFB473D52}" destId="{2563B470-D3DF-4969-B4B5-693FFC50A2DB}" srcOrd="0" destOrd="2" presId="urn:microsoft.com/office/officeart/2005/8/layout/vList6"/>
    <dgm:cxn modelId="{A0FDE0D0-6859-4C38-B50A-546125818656}" type="presOf" srcId="{55FB8014-A9C8-4649-BD03-55942D75F6D4}" destId="{29549689-6237-423B-AB16-A1966EF4F082}" srcOrd="0" destOrd="3" presId="urn:microsoft.com/office/officeart/2005/8/layout/vList6"/>
    <dgm:cxn modelId="{31273A2E-2343-49D4-B613-0FB9C9030929}" type="presParOf" srcId="{FEECA80B-4543-4B29-A94C-984B96F48C65}" destId="{6E6549F2-5893-4848-93AF-41E7BECAA502}" srcOrd="0" destOrd="0" presId="urn:microsoft.com/office/officeart/2005/8/layout/vList6"/>
    <dgm:cxn modelId="{7C9C8FC0-D188-4AF2-8BEB-536EE0CE6491}" type="presParOf" srcId="{6E6549F2-5893-4848-93AF-41E7BECAA502}" destId="{50185114-6601-4B38-B7D2-BF4D8CD707FD}" srcOrd="0" destOrd="0" presId="urn:microsoft.com/office/officeart/2005/8/layout/vList6"/>
    <dgm:cxn modelId="{E83DE0A1-27AB-4692-9AC4-FCB030F48ACB}" type="presParOf" srcId="{6E6549F2-5893-4848-93AF-41E7BECAA502}" destId="{2563B470-D3DF-4969-B4B5-693FFC50A2DB}" srcOrd="1" destOrd="0" presId="urn:microsoft.com/office/officeart/2005/8/layout/vList6"/>
    <dgm:cxn modelId="{E8DE4D6F-2ECF-4604-BA12-3BF308531323}" type="presParOf" srcId="{FEECA80B-4543-4B29-A94C-984B96F48C65}" destId="{55B08E7F-D4EB-42B2-ABBF-84B9C5716EC1}" srcOrd="1" destOrd="0" presId="urn:microsoft.com/office/officeart/2005/8/layout/vList6"/>
    <dgm:cxn modelId="{A4A9B46D-2C8A-4B14-A4E3-AD87E4798B09}" type="presParOf" srcId="{FEECA80B-4543-4B29-A94C-984B96F48C65}" destId="{DA8316D7-1EBC-42C2-B7A1-64E473FF5748}" srcOrd="2" destOrd="0" presId="urn:microsoft.com/office/officeart/2005/8/layout/vList6"/>
    <dgm:cxn modelId="{06C33061-5532-4581-B22D-850C59CA5564}" type="presParOf" srcId="{DA8316D7-1EBC-42C2-B7A1-64E473FF5748}" destId="{FDAA3B5C-8F5E-46AC-9654-92F46C7C9AA7}" srcOrd="0" destOrd="0" presId="urn:microsoft.com/office/officeart/2005/8/layout/vList6"/>
    <dgm:cxn modelId="{378CBA88-188C-462E-9783-5987E33EF6ED}" type="presParOf" srcId="{DA8316D7-1EBC-42C2-B7A1-64E473FF5748}" destId="{29F8673A-DB99-4822-9784-616F7A6A7D02}" srcOrd="1" destOrd="0" presId="urn:microsoft.com/office/officeart/2005/8/layout/vList6"/>
    <dgm:cxn modelId="{D30F94BD-3AB9-40DB-A52D-3EC054B49B30}" type="presParOf" srcId="{FEECA80B-4543-4B29-A94C-984B96F48C65}" destId="{0BC99E3C-2DD3-451C-B071-6263E443D89A}" srcOrd="3" destOrd="0" presId="urn:microsoft.com/office/officeart/2005/8/layout/vList6"/>
    <dgm:cxn modelId="{5EA0E937-FD72-4372-9F44-27AE5A7A45B3}" type="presParOf" srcId="{FEECA80B-4543-4B29-A94C-984B96F48C65}" destId="{830619AE-7F9C-4B14-8C04-38BA2F774412}" srcOrd="4" destOrd="0" presId="urn:microsoft.com/office/officeart/2005/8/layout/vList6"/>
    <dgm:cxn modelId="{E1AA9C3B-D0D1-465A-BA66-02FD0CF3EB60}" type="presParOf" srcId="{830619AE-7F9C-4B14-8C04-38BA2F774412}" destId="{7AD4A5A0-A9CF-4D93-9AA4-A1B0D29B4432}" srcOrd="0" destOrd="0" presId="urn:microsoft.com/office/officeart/2005/8/layout/vList6"/>
    <dgm:cxn modelId="{EF13C9E8-6A72-452F-AE85-AA53CCAEDEE6}" type="presParOf" srcId="{830619AE-7F9C-4B14-8C04-38BA2F774412}" destId="{7E4F19B4-C01E-49C9-876E-BF363F1422CF}" srcOrd="1" destOrd="0" presId="urn:microsoft.com/office/officeart/2005/8/layout/vList6"/>
    <dgm:cxn modelId="{BA66540D-B67B-46FE-911A-06A8785DBF41}" type="presParOf" srcId="{FEECA80B-4543-4B29-A94C-984B96F48C65}" destId="{B548BBEC-6D16-4418-B51D-152BE8C2B1AD}" srcOrd="5" destOrd="0" presId="urn:microsoft.com/office/officeart/2005/8/layout/vList6"/>
    <dgm:cxn modelId="{6EFE0879-9595-4AD9-8411-AC28F211734B}" type="presParOf" srcId="{FEECA80B-4543-4B29-A94C-984B96F48C65}" destId="{F87E5BD0-30C7-47FD-808A-CE5DCB3E6A6A}" srcOrd="6" destOrd="0" presId="urn:microsoft.com/office/officeart/2005/8/layout/vList6"/>
    <dgm:cxn modelId="{F2C18292-255B-4E2A-9364-28EAD7B084EA}" type="presParOf" srcId="{F87E5BD0-30C7-47FD-808A-CE5DCB3E6A6A}" destId="{4E65C82E-6AC2-45CD-ACCA-B57C4240B3B9}" srcOrd="0" destOrd="0" presId="urn:microsoft.com/office/officeart/2005/8/layout/vList6"/>
    <dgm:cxn modelId="{D0978A42-8CFB-4171-B77E-9957ADFD6BCF}" type="presParOf" srcId="{F87E5BD0-30C7-47FD-808A-CE5DCB3E6A6A}" destId="{29549689-6237-423B-AB16-A1966EF4F08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A2BD0B-C6B1-4F0B-87F3-7B65AE75D3F6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F3E250-288C-4563-B2B0-147DE21AC87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Специальные странички на сайтах компаний</a:t>
          </a:r>
          <a:endParaRPr lang="ru-RU" sz="2000" b="1" dirty="0">
            <a:solidFill>
              <a:srgbClr val="002060"/>
            </a:solidFill>
          </a:endParaRPr>
        </a:p>
      </dgm:t>
    </dgm:pt>
    <dgm:pt modelId="{DFF464AC-7EAD-4ABF-9A04-F0C717359705}" type="parTrans" cxnId="{E723A018-AA5D-4574-BF5A-83FC94920833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DB903F6E-EB57-4A13-9376-37120901743A}" type="sibTrans" cxnId="{E723A018-AA5D-4574-BF5A-83FC94920833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3E8DE5F1-BBBE-497B-9E44-741B11F9C8D7}">
      <dgm:prSet phldrT="[Текст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specialist.ru</a:t>
          </a:r>
          <a:endParaRPr lang="ru-RU" sz="2000" dirty="0">
            <a:solidFill>
              <a:srgbClr val="002060"/>
            </a:solidFill>
          </a:endParaRPr>
        </a:p>
      </dgm:t>
    </dgm:pt>
    <dgm:pt modelId="{70F3E147-465A-458B-A2AE-82F138608E4D}" type="parTrans" cxnId="{79784D97-E174-4615-B007-A71C6B4DFEA5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BE8C3D76-F0EA-4EF8-9FBE-8796493ED6B3}" type="sibTrans" cxnId="{79784D97-E174-4615-B007-A71C6B4DFEA5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4FB7F593-4FC8-449B-AA4C-031EA2DA4F32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Специализированные профессиональные сайты</a:t>
          </a:r>
          <a:endParaRPr lang="ru-RU" sz="2000" b="1" dirty="0">
            <a:solidFill>
              <a:srgbClr val="002060"/>
            </a:solidFill>
          </a:endParaRPr>
        </a:p>
      </dgm:t>
    </dgm:pt>
    <dgm:pt modelId="{3B97359D-4D30-4B3A-ABDB-B6947FA04760}" type="parTrans" cxnId="{D6C6ACCA-104A-4D50-9871-974BABCE586C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1CEA4C23-59C0-4994-B478-8A1B61F80990}" type="sibTrans" cxnId="{D6C6ACCA-104A-4D50-9871-974BABCE586C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6C560832-2AE2-48A9-AB09-1D7192673B15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Профессиональные интернет-сообщества </a:t>
          </a:r>
          <a:endParaRPr lang="ru-RU" sz="2000" b="1" dirty="0">
            <a:solidFill>
              <a:srgbClr val="002060"/>
            </a:solidFill>
          </a:endParaRPr>
        </a:p>
      </dgm:t>
    </dgm:pt>
    <dgm:pt modelId="{9C7A9582-AEAB-48A2-BEB5-DE24950CCA8B}" type="parTrans" cxnId="{5ADE5602-5B98-4780-9044-3FA0E8FB0676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3486926B-6A80-4EA5-843F-22AD6021B7FF}" type="sibTrans" cxnId="{5ADE5602-5B98-4780-9044-3FA0E8FB0676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7B834040-636A-44DD-87C6-52281D7DDB93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Социальные сети</a:t>
          </a:r>
          <a:endParaRPr lang="ru-RU" sz="2000" b="1" dirty="0">
            <a:solidFill>
              <a:srgbClr val="002060"/>
            </a:solidFill>
          </a:endParaRPr>
        </a:p>
      </dgm:t>
    </dgm:pt>
    <dgm:pt modelId="{1D54D685-DAE0-46E8-9522-D82B7555E167}" type="parTrans" cxnId="{70672604-983E-48F6-B6E0-5F053E9640EB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F1E82169-6C4E-43E5-94DC-167EC7F5157D}" type="sibTrans" cxnId="{70672604-983E-48F6-B6E0-5F053E9640EB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80E1E9E0-4F40-4C56-8B3D-1922D000AE6D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e-xecutive.ru</a:t>
          </a:r>
          <a:endParaRPr lang="ru-RU" sz="2000" dirty="0">
            <a:solidFill>
              <a:srgbClr val="002060"/>
            </a:solidFill>
          </a:endParaRPr>
        </a:p>
      </dgm:t>
    </dgm:pt>
    <dgm:pt modelId="{59F540B0-E2D9-4B8A-B7BA-7E7B53CC254F}" type="parTrans" cxnId="{6175C266-8BA1-487C-95F8-0484CD5A875F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9CFDB1D2-941F-4C02-9077-6AD4B9D1A555}" type="sibTrans" cxnId="{6175C266-8BA1-487C-95F8-0484CD5A875F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55FB8014-A9C8-4649-BD03-55942D75F6D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rgbClr val="002060"/>
            </a:solidFill>
          </a:endParaRPr>
        </a:p>
      </dgm:t>
    </dgm:pt>
    <dgm:pt modelId="{0C4D17A0-D222-40AC-8209-91C448C943A1}" type="parTrans" cxnId="{DD62673D-F856-4218-9E93-FD287E13F732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8304B863-5A37-4668-A869-4619002D8366}" type="sibTrans" cxnId="{DD62673D-F856-4218-9E93-FD287E13F732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3D1E9193-112F-4EC7-A2A3-544DFB473D52}">
      <dgm:prSet custT="1"/>
      <dgm:spPr/>
      <dgm:t>
        <a:bodyPr/>
        <a:lstStyle/>
        <a:p>
          <a:endParaRPr lang="ru-RU" sz="2000" dirty="0" smtClean="0">
            <a:solidFill>
              <a:srgbClr val="002060"/>
            </a:solidFill>
          </a:endParaRPr>
        </a:p>
      </dgm:t>
    </dgm:pt>
    <dgm:pt modelId="{9AC4555C-525E-48EC-A74B-BC240BF8CD3A}" type="parTrans" cxnId="{51297251-40E7-4B80-86CE-B9553EF015C3}">
      <dgm:prSet/>
      <dgm:spPr/>
      <dgm:t>
        <a:bodyPr/>
        <a:lstStyle/>
        <a:p>
          <a:endParaRPr lang="ru-RU" sz="2000"/>
        </a:p>
      </dgm:t>
    </dgm:pt>
    <dgm:pt modelId="{478946BB-2F67-4F2E-BACF-DDB7324BF8C9}" type="sibTrans" cxnId="{51297251-40E7-4B80-86CE-B9553EF015C3}">
      <dgm:prSet/>
      <dgm:spPr/>
      <dgm:t>
        <a:bodyPr/>
        <a:lstStyle/>
        <a:p>
          <a:endParaRPr lang="ru-RU" sz="2000"/>
        </a:p>
      </dgm:t>
    </dgm:pt>
    <dgm:pt modelId="{690443E6-487E-4EAA-8718-493C622480C3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moikrug.ru</a:t>
          </a:r>
          <a:endParaRPr lang="ru-RU" sz="2000" dirty="0">
            <a:solidFill>
              <a:srgbClr val="002060"/>
            </a:solidFill>
          </a:endParaRPr>
        </a:p>
      </dgm:t>
    </dgm:pt>
    <dgm:pt modelId="{DB022BE1-E7E8-451A-A4E4-48710A8370CA}" type="parTrans" cxnId="{7DA94867-0288-4F91-AD58-C96188CCFCD4}">
      <dgm:prSet/>
      <dgm:spPr/>
      <dgm:t>
        <a:bodyPr/>
        <a:lstStyle/>
        <a:p>
          <a:endParaRPr lang="ru-RU"/>
        </a:p>
      </dgm:t>
    </dgm:pt>
    <dgm:pt modelId="{E422E899-9DAD-45E0-A209-F7D67F8654B0}" type="sibTrans" cxnId="{7DA94867-0288-4F91-AD58-C96188CCFCD4}">
      <dgm:prSet/>
      <dgm:spPr/>
      <dgm:t>
        <a:bodyPr/>
        <a:lstStyle/>
        <a:p>
          <a:endParaRPr lang="ru-RU"/>
        </a:p>
      </dgm:t>
    </dgm:pt>
    <dgm:pt modelId="{4D41713A-0257-45CC-92F1-FEE9FFFC359B}">
      <dgm:prSet custT="1"/>
      <dgm:spPr/>
      <dgm:t>
        <a:bodyPr/>
        <a:lstStyle/>
        <a:p>
          <a:endParaRPr lang="ru-RU" sz="2000" dirty="0" smtClean="0">
            <a:solidFill>
              <a:srgbClr val="002060"/>
            </a:solidFill>
          </a:endParaRPr>
        </a:p>
      </dgm:t>
    </dgm:pt>
    <dgm:pt modelId="{6841B627-63C9-4A11-B78E-FA7A21AB7917}" type="parTrans" cxnId="{20BEA3E0-4727-4B59-8D14-2A0B771C3409}">
      <dgm:prSet/>
      <dgm:spPr/>
      <dgm:t>
        <a:bodyPr/>
        <a:lstStyle/>
        <a:p>
          <a:endParaRPr lang="ru-RU"/>
        </a:p>
      </dgm:t>
    </dgm:pt>
    <dgm:pt modelId="{20DE5752-886C-4A90-9FA4-8561B82E3883}" type="sibTrans" cxnId="{20BEA3E0-4727-4B59-8D14-2A0B771C3409}">
      <dgm:prSet/>
      <dgm:spPr/>
      <dgm:t>
        <a:bodyPr/>
        <a:lstStyle/>
        <a:p>
          <a:endParaRPr lang="ru-RU"/>
        </a:p>
      </dgm:t>
    </dgm:pt>
    <dgm:pt modelId="{24659245-70EE-4BF7-8586-1374461760DF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kadrovik.ru</a:t>
          </a:r>
          <a:endParaRPr lang="ru-RU" sz="2000" dirty="0" smtClean="0">
            <a:solidFill>
              <a:srgbClr val="002060"/>
            </a:solidFill>
          </a:endParaRPr>
        </a:p>
      </dgm:t>
    </dgm:pt>
    <dgm:pt modelId="{277A5150-67F7-448C-917F-FC6AE6AE0411}" type="sibTrans" cxnId="{340FA6ED-D1F1-41AD-A665-87CA9AF9D2D4}">
      <dgm:prSet/>
      <dgm:spPr/>
      <dgm:t>
        <a:bodyPr/>
        <a:lstStyle/>
        <a:p>
          <a:endParaRPr lang="ru-RU"/>
        </a:p>
      </dgm:t>
    </dgm:pt>
    <dgm:pt modelId="{2D65508B-F0EC-4F2B-BC40-C3374EC1A360}" type="parTrans" cxnId="{340FA6ED-D1F1-41AD-A665-87CA9AF9D2D4}">
      <dgm:prSet/>
      <dgm:spPr/>
      <dgm:t>
        <a:bodyPr/>
        <a:lstStyle/>
        <a:p>
          <a:endParaRPr lang="ru-RU"/>
        </a:p>
      </dgm:t>
    </dgm:pt>
    <dgm:pt modelId="{C907ED03-2C8C-4241-868D-A41CF1B51BFC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prohotel.ru</a:t>
          </a:r>
          <a:endParaRPr lang="ru-RU" sz="2000" dirty="0">
            <a:solidFill>
              <a:srgbClr val="002060"/>
            </a:solidFill>
          </a:endParaRPr>
        </a:p>
      </dgm:t>
    </dgm:pt>
    <dgm:pt modelId="{8F01544A-77B9-4398-9BCF-41EAF1DFCCE7}" type="sibTrans" cxnId="{CC0E613D-0518-4B40-BA5D-615136FD8C20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AA010BB3-D9E2-499B-8F99-005042AFC9FC}" type="parTrans" cxnId="{CC0E613D-0518-4B40-BA5D-615136FD8C20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457ECD2A-F3F4-4C47-A5AE-F8E65B5CDC4B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professionali.ru</a:t>
          </a:r>
          <a:endParaRPr lang="ru-RU" sz="2000" dirty="0" smtClean="0">
            <a:solidFill>
              <a:srgbClr val="002060"/>
            </a:solidFill>
          </a:endParaRPr>
        </a:p>
      </dgm:t>
    </dgm:pt>
    <dgm:pt modelId="{1C001B63-3CA3-4730-8CC8-AB62FE766379}" type="parTrans" cxnId="{584E1815-AB86-4F23-AAAF-0A722993C5CA}">
      <dgm:prSet/>
      <dgm:spPr/>
      <dgm:t>
        <a:bodyPr/>
        <a:lstStyle/>
        <a:p>
          <a:endParaRPr lang="ru-RU"/>
        </a:p>
      </dgm:t>
    </dgm:pt>
    <dgm:pt modelId="{80F8CE66-FB1D-4ED7-84F9-6AAC34FDAAD0}" type="sibTrans" cxnId="{584E1815-AB86-4F23-AAAF-0A722993C5CA}">
      <dgm:prSet/>
      <dgm:spPr/>
      <dgm:t>
        <a:bodyPr/>
        <a:lstStyle/>
        <a:p>
          <a:endParaRPr lang="ru-RU"/>
        </a:p>
      </dgm:t>
    </dgm:pt>
    <dgm:pt modelId="{CA180BED-766A-4AD4-998C-ECEF36BFF10F}">
      <dgm:prSet custT="1"/>
      <dgm:spPr/>
      <dgm:t>
        <a:bodyPr/>
        <a:lstStyle/>
        <a:p>
          <a:endParaRPr lang="ru-RU" sz="2000" dirty="0" smtClean="0">
            <a:solidFill>
              <a:srgbClr val="002060"/>
            </a:solidFill>
          </a:endParaRPr>
        </a:p>
      </dgm:t>
    </dgm:pt>
    <dgm:pt modelId="{1B446F74-9387-4EF6-9766-74E86E2C345F}" type="parTrans" cxnId="{9334681F-4E21-4272-8A12-29AF93FAED85}">
      <dgm:prSet/>
      <dgm:spPr/>
      <dgm:t>
        <a:bodyPr/>
        <a:lstStyle/>
        <a:p>
          <a:endParaRPr lang="ru-RU"/>
        </a:p>
      </dgm:t>
    </dgm:pt>
    <dgm:pt modelId="{33F938D2-ABB7-45BB-9C31-7D45722FFF1A}" type="sibTrans" cxnId="{9334681F-4E21-4272-8A12-29AF93FAED85}">
      <dgm:prSet/>
      <dgm:spPr/>
      <dgm:t>
        <a:bodyPr/>
        <a:lstStyle/>
        <a:p>
          <a:endParaRPr lang="ru-RU"/>
        </a:p>
      </dgm:t>
    </dgm:pt>
    <dgm:pt modelId="{77EC07F7-1D57-424F-8255-7A746A72EE1E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Linkedin.com</a:t>
          </a:r>
          <a:endParaRPr lang="ru-RU" sz="2000" dirty="0" smtClean="0">
            <a:solidFill>
              <a:srgbClr val="002060"/>
            </a:solidFill>
          </a:endParaRPr>
        </a:p>
      </dgm:t>
    </dgm:pt>
    <dgm:pt modelId="{2183182C-5E3B-4CFF-AAE9-4FE9E5512A64}" type="parTrans" cxnId="{52DAA5C6-B713-4842-BB28-62309AC42DB5}">
      <dgm:prSet/>
      <dgm:spPr/>
      <dgm:t>
        <a:bodyPr/>
        <a:lstStyle/>
        <a:p>
          <a:endParaRPr lang="ru-RU"/>
        </a:p>
      </dgm:t>
    </dgm:pt>
    <dgm:pt modelId="{E1E8F07D-F15F-44BE-B64C-441C6035B331}" type="sibTrans" cxnId="{52DAA5C6-B713-4842-BB28-62309AC42DB5}">
      <dgm:prSet/>
      <dgm:spPr/>
      <dgm:t>
        <a:bodyPr/>
        <a:lstStyle/>
        <a:p>
          <a:endParaRPr lang="ru-RU"/>
        </a:p>
      </dgm:t>
    </dgm:pt>
    <dgm:pt modelId="{1515A10C-131A-4285-BA0A-EA938A0B6EB2}">
      <dgm:prSet phldrT="[Текст]" custT="1"/>
      <dgm:spPr/>
      <dgm:t>
        <a:bodyPr/>
        <a:lstStyle/>
        <a:p>
          <a:endParaRPr lang="ru-RU" sz="2000" dirty="0">
            <a:solidFill>
              <a:srgbClr val="002060"/>
            </a:solidFill>
          </a:endParaRPr>
        </a:p>
      </dgm:t>
    </dgm:pt>
    <dgm:pt modelId="{C09C2471-BD7F-458D-857F-AF03500E2253}" type="parTrans" cxnId="{E1597687-30AD-4451-9FA4-537F8CE809A8}">
      <dgm:prSet/>
      <dgm:spPr/>
    </dgm:pt>
    <dgm:pt modelId="{FBB464DF-01C0-413D-8B57-FDFA6BB0EB36}" type="sibTrans" cxnId="{E1597687-30AD-4451-9FA4-537F8CE809A8}">
      <dgm:prSet/>
      <dgm:spPr/>
    </dgm:pt>
    <dgm:pt modelId="{FEECA80B-4543-4B29-A94C-984B96F48C65}" type="pres">
      <dgm:prSet presAssocID="{E0A2BD0B-C6B1-4F0B-87F3-7B65AE75D3F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6549F2-5893-4848-93AF-41E7BECAA502}" type="pres">
      <dgm:prSet presAssocID="{EDF3E250-288C-4563-B2B0-147DE21AC87C}" presName="linNode" presStyleCnt="0"/>
      <dgm:spPr/>
    </dgm:pt>
    <dgm:pt modelId="{50185114-6601-4B38-B7D2-BF4D8CD707FD}" type="pres">
      <dgm:prSet presAssocID="{EDF3E250-288C-4563-B2B0-147DE21AC87C}" presName="parentShp" presStyleLbl="node1" presStyleIdx="0" presStyleCnt="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563B470-D3DF-4969-B4B5-693FFC50A2DB}" type="pres">
      <dgm:prSet presAssocID="{EDF3E250-288C-4563-B2B0-147DE21AC87C}" presName="childShp" presStyleLbl="bgAccFollowNode1" presStyleIdx="0" presStyleCnt="4" custScaleY="839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5B08E7F-D4EB-42B2-ABBF-84B9C5716EC1}" type="pres">
      <dgm:prSet presAssocID="{DB903F6E-EB57-4A13-9376-37120901743A}" presName="spacing" presStyleCnt="0"/>
      <dgm:spPr/>
    </dgm:pt>
    <dgm:pt modelId="{DA8316D7-1EBC-42C2-B7A1-64E473FF5748}" type="pres">
      <dgm:prSet presAssocID="{4FB7F593-4FC8-449B-AA4C-031EA2DA4F32}" presName="linNode" presStyleCnt="0"/>
      <dgm:spPr/>
    </dgm:pt>
    <dgm:pt modelId="{FDAA3B5C-8F5E-46AC-9654-92F46C7C9AA7}" type="pres">
      <dgm:prSet presAssocID="{4FB7F593-4FC8-449B-AA4C-031EA2DA4F32}" presName="parentShp" presStyleLbl="node1" presStyleIdx="1" presStyleCnt="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9F8673A-DB99-4822-9784-616F7A6A7D02}" type="pres">
      <dgm:prSet presAssocID="{4FB7F593-4FC8-449B-AA4C-031EA2DA4F32}" presName="childShp" presStyleLbl="bgAccFollowNode1" presStyleIdx="1" presStyleCnt="4" custScaleY="78848" custLinFactNeighborX="10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BC99E3C-2DD3-451C-B071-6263E443D89A}" type="pres">
      <dgm:prSet presAssocID="{1CEA4C23-59C0-4994-B478-8A1B61F80990}" presName="spacing" presStyleCnt="0"/>
      <dgm:spPr/>
    </dgm:pt>
    <dgm:pt modelId="{830619AE-7F9C-4B14-8C04-38BA2F774412}" type="pres">
      <dgm:prSet presAssocID="{6C560832-2AE2-48A9-AB09-1D7192673B15}" presName="linNode" presStyleCnt="0"/>
      <dgm:spPr/>
    </dgm:pt>
    <dgm:pt modelId="{7AD4A5A0-A9CF-4D93-9AA4-A1B0D29B4432}" type="pres">
      <dgm:prSet presAssocID="{6C560832-2AE2-48A9-AB09-1D7192673B15}" presName="parentShp" presStyleLbl="node1" presStyleIdx="2" presStyleCnt="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7E4F19B4-C01E-49C9-876E-BF363F1422CF}" type="pres">
      <dgm:prSet presAssocID="{6C560832-2AE2-48A9-AB09-1D7192673B15}" presName="childShp" presStyleLbl="bgAccFollowNode1" presStyleIdx="2" presStyleCnt="4" custScaleY="7664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548BBEC-6D16-4418-B51D-152BE8C2B1AD}" type="pres">
      <dgm:prSet presAssocID="{3486926B-6A80-4EA5-843F-22AD6021B7FF}" presName="spacing" presStyleCnt="0"/>
      <dgm:spPr/>
    </dgm:pt>
    <dgm:pt modelId="{F87E5BD0-30C7-47FD-808A-CE5DCB3E6A6A}" type="pres">
      <dgm:prSet presAssocID="{7B834040-636A-44DD-87C6-52281D7DDB93}" presName="linNode" presStyleCnt="0"/>
      <dgm:spPr/>
    </dgm:pt>
    <dgm:pt modelId="{4E65C82E-6AC2-45CD-ACCA-B57C4240B3B9}" type="pres">
      <dgm:prSet presAssocID="{7B834040-636A-44DD-87C6-52281D7DDB93}" presName="parentShp" presStyleLbl="node1" presStyleIdx="3" presStyleCnt="4" custScaleY="8178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9549689-6237-423B-AB16-A1966EF4F082}" type="pres">
      <dgm:prSet presAssocID="{7B834040-636A-44DD-87C6-52281D7DDB93}" presName="childShp" presStyleLbl="bgAccFollowNode1" presStyleIdx="3" presStyleCnt="4" custScaleY="684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4379824-F81B-4EA9-AB40-BFF4914C4F55}" type="presOf" srcId="{3E8DE5F1-BBBE-497B-9E44-741B11F9C8D7}" destId="{2563B470-D3DF-4969-B4B5-693FFC50A2DB}" srcOrd="0" destOrd="1" presId="urn:microsoft.com/office/officeart/2005/8/layout/vList6"/>
    <dgm:cxn modelId="{584E1815-AB86-4F23-AAAF-0A722993C5CA}" srcId="{6C560832-2AE2-48A9-AB09-1D7192673B15}" destId="{457ECD2A-F3F4-4C47-A5AE-F8E65B5CDC4B}" srcOrd="1" destOrd="0" parTransId="{1C001B63-3CA3-4730-8CC8-AB62FE766379}" sibTransId="{80F8CE66-FB1D-4ED7-84F9-6AAC34FDAAD0}"/>
    <dgm:cxn modelId="{5ADE5602-5B98-4780-9044-3FA0E8FB0676}" srcId="{E0A2BD0B-C6B1-4F0B-87F3-7B65AE75D3F6}" destId="{6C560832-2AE2-48A9-AB09-1D7192673B15}" srcOrd="2" destOrd="0" parTransId="{9C7A9582-AEAB-48A2-BEB5-DE24950CCA8B}" sibTransId="{3486926B-6A80-4EA5-843F-22AD6021B7FF}"/>
    <dgm:cxn modelId="{20BEA3E0-4727-4B59-8D14-2A0B771C3409}" srcId="{6C560832-2AE2-48A9-AB09-1D7192673B15}" destId="{4D41713A-0257-45CC-92F1-FEE9FFFC359B}" srcOrd="3" destOrd="0" parTransId="{6841B627-63C9-4A11-B78E-FA7A21AB7917}" sibTransId="{20DE5752-886C-4A90-9FA4-8561B82E3883}"/>
    <dgm:cxn modelId="{AF7E5516-DE42-4ED9-A896-8269B60ACFB1}" type="presOf" srcId="{EDF3E250-288C-4563-B2B0-147DE21AC87C}" destId="{50185114-6601-4B38-B7D2-BF4D8CD707FD}" srcOrd="0" destOrd="0" presId="urn:microsoft.com/office/officeart/2005/8/layout/vList6"/>
    <dgm:cxn modelId="{51297251-40E7-4B80-86CE-B9553EF015C3}" srcId="{EDF3E250-288C-4563-B2B0-147DE21AC87C}" destId="{3D1E9193-112F-4EC7-A2A3-544DFB473D52}" srcOrd="2" destOrd="0" parTransId="{9AC4555C-525E-48EC-A74B-BC240BF8CD3A}" sibTransId="{478946BB-2F67-4F2E-BACF-DDB7324BF8C9}"/>
    <dgm:cxn modelId="{6175C266-8BA1-487C-95F8-0484CD5A875F}" srcId="{6C560832-2AE2-48A9-AB09-1D7192673B15}" destId="{80E1E9E0-4F40-4C56-8B3D-1922D000AE6D}" srcOrd="0" destOrd="0" parTransId="{59F540B0-E2D9-4B8A-B7BA-7E7B53CC254F}" sibTransId="{9CFDB1D2-941F-4C02-9077-6AD4B9D1A555}"/>
    <dgm:cxn modelId="{94D1B9A9-D50D-4A49-A384-1C3C38725B43}" type="presOf" srcId="{1515A10C-131A-4285-BA0A-EA938A0B6EB2}" destId="{2563B470-D3DF-4969-B4B5-693FFC50A2DB}" srcOrd="0" destOrd="0" presId="urn:microsoft.com/office/officeart/2005/8/layout/vList6"/>
    <dgm:cxn modelId="{D6C6ACCA-104A-4D50-9871-974BABCE586C}" srcId="{E0A2BD0B-C6B1-4F0B-87F3-7B65AE75D3F6}" destId="{4FB7F593-4FC8-449B-AA4C-031EA2DA4F32}" srcOrd="1" destOrd="0" parTransId="{3B97359D-4D30-4B3A-ABDB-B6947FA04760}" sibTransId="{1CEA4C23-59C0-4994-B478-8A1B61F80990}"/>
    <dgm:cxn modelId="{663294E5-D692-47AF-990F-C66B8C95CF0B}" type="presOf" srcId="{80E1E9E0-4F40-4C56-8B3D-1922D000AE6D}" destId="{7E4F19B4-C01E-49C9-876E-BF363F1422CF}" srcOrd="0" destOrd="0" presId="urn:microsoft.com/office/officeart/2005/8/layout/vList6"/>
    <dgm:cxn modelId="{7DA94867-0288-4F91-AD58-C96188CCFCD4}" srcId="{7B834040-636A-44DD-87C6-52281D7DDB93}" destId="{690443E6-487E-4EAA-8718-493C622480C3}" srcOrd="0" destOrd="0" parTransId="{DB022BE1-E7E8-451A-A4E4-48710A8370CA}" sibTransId="{E422E899-9DAD-45E0-A209-F7D67F8654B0}"/>
    <dgm:cxn modelId="{7F2A7E23-EEE0-42A8-8F92-3EEAAE5F5010}" type="presOf" srcId="{690443E6-487E-4EAA-8718-493C622480C3}" destId="{29549689-6237-423B-AB16-A1966EF4F082}" srcOrd="0" destOrd="0" presId="urn:microsoft.com/office/officeart/2005/8/layout/vList6"/>
    <dgm:cxn modelId="{93BAFDE1-C975-49D2-ABDD-86D33BCCFFC9}" type="presOf" srcId="{C907ED03-2C8C-4241-868D-A41CF1B51BFC}" destId="{29F8673A-DB99-4822-9784-616F7A6A7D02}" srcOrd="0" destOrd="0" presId="urn:microsoft.com/office/officeart/2005/8/layout/vList6"/>
    <dgm:cxn modelId="{881DDD9C-DD3E-4810-A40D-F1AB3381F366}" type="presOf" srcId="{E0A2BD0B-C6B1-4F0B-87F3-7B65AE75D3F6}" destId="{FEECA80B-4543-4B29-A94C-984B96F48C65}" srcOrd="0" destOrd="0" presId="urn:microsoft.com/office/officeart/2005/8/layout/vList6"/>
    <dgm:cxn modelId="{E723A018-AA5D-4574-BF5A-83FC94920833}" srcId="{E0A2BD0B-C6B1-4F0B-87F3-7B65AE75D3F6}" destId="{EDF3E250-288C-4563-B2B0-147DE21AC87C}" srcOrd="0" destOrd="0" parTransId="{DFF464AC-7EAD-4ABF-9A04-F0C717359705}" sibTransId="{DB903F6E-EB57-4A13-9376-37120901743A}"/>
    <dgm:cxn modelId="{ED6CFBA4-217A-454D-9979-3F12332F409F}" type="presOf" srcId="{55FB8014-A9C8-4649-BD03-55942D75F6D4}" destId="{29549689-6237-423B-AB16-A1966EF4F082}" srcOrd="0" destOrd="2" presId="urn:microsoft.com/office/officeart/2005/8/layout/vList6"/>
    <dgm:cxn modelId="{79784D97-E174-4615-B007-A71C6B4DFEA5}" srcId="{EDF3E250-288C-4563-B2B0-147DE21AC87C}" destId="{3E8DE5F1-BBBE-497B-9E44-741B11F9C8D7}" srcOrd="1" destOrd="0" parTransId="{70F3E147-465A-458B-A2AE-82F138608E4D}" sibTransId="{BE8C3D76-F0EA-4EF8-9FBE-8796493ED6B3}"/>
    <dgm:cxn modelId="{8A57B957-778A-4858-A398-45B9ED9CD7DB}" type="presOf" srcId="{7B834040-636A-44DD-87C6-52281D7DDB93}" destId="{4E65C82E-6AC2-45CD-ACCA-B57C4240B3B9}" srcOrd="0" destOrd="0" presId="urn:microsoft.com/office/officeart/2005/8/layout/vList6"/>
    <dgm:cxn modelId="{9334681F-4E21-4272-8A12-29AF93FAED85}" srcId="{6C560832-2AE2-48A9-AB09-1D7192673B15}" destId="{CA180BED-766A-4AD4-998C-ECEF36BFF10F}" srcOrd="2" destOrd="0" parTransId="{1B446F74-9387-4EF6-9766-74E86E2C345F}" sibTransId="{33F938D2-ABB7-45BB-9C31-7D45722FFF1A}"/>
    <dgm:cxn modelId="{D7987D4C-1579-4929-A10E-6E2BED8E4AFF}" type="presOf" srcId="{457ECD2A-F3F4-4C47-A5AE-F8E65B5CDC4B}" destId="{7E4F19B4-C01E-49C9-876E-BF363F1422CF}" srcOrd="0" destOrd="1" presId="urn:microsoft.com/office/officeart/2005/8/layout/vList6"/>
    <dgm:cxn modelId="{CC0E613D-0518-4B40-BA5D-615136FD8C20}" srcId="{4FB7F593-4FC8-449B-AA4C-031EA2DA4F32}" destId="{C907ED03-2C8C-4241-868D-A41CF1B51BFC}" srcOrd="0" destOrd="0" parTransId="{AA010BB3-D9E2-499B-8F99-005042AFC9FC}" sibTransId="{8F01544A-77B9-4398-9BCF-41EAF1DFCCE7}"/>
    <dgm:cxn modelId="{0E33E2F1-6070-49C3-96B3-E0F1F99B1B74}" type="presOf" srcId="{24659245-70EE-4BF7-8586-1374461760DF}" destId="{29F8673A-DB99-4822-9784-616F7A6A7D02}" srcOrd="0" destOrd="1" presId="urn:microsoft.com/office/officeart/2005/8/layout/vList6"/>
    <dgm:cxn modelId="{D55E97F4-8D79-4F93-947B-2100E9902072}" type="presOf" srcId="{6C560832-2AE2-48A9-AB09-1D7192673B15}" destId="{7AD4A5A0-A9CF-4D93-9AA4-A1B0D29B4432}" srcOrd="0" destOrd="0" presId="urn:microsoft.com/office/officeart/2005/8/layout/vList6"/>
    <dgm:cxn modelId="{312D82E3-FAC7-4103-B91C-1DC7E2AE1E13}" type="presOf" srcId="{4D41713A-0257-45CC-92F1-FEE9FFFC359B}" destId="{7E4F19B4-C01E-49C9-876E-BF363F1422CF}" srcOrd="0" destOrd="3" presId="urn:microsoft.com/office/officeart/2005/8/layout/vList6"/>
    <dgm:cxn modelId="{3549AC18-B57D-4463-A37A-D8A5E0F1CC23}" type="presOf" srcId="{CA180BED-766A-4AD4-998C-ECEF36BFF10F}" destId="{7E4F19B4-C01E-49C9-876E-BF363F1422CF}" srcOrd="0" destOrd="2" presId="urn:microsoft.com/office/officeart/2005/8/layout/vList6"/>
    <dgm:cxn modelId="{6F2D782F-AFD5-43E0-B642-C870D9C5930E}" type="presOf" srcId="{4FB7F593-4FC8-449B-AA4C-031EA2DA4F32}" destId="{FDAA3B5C-8F5E-46AC-9654-92F46C7C9AA7}" srcOrd="0" destOrd="0" presId="urn:microsoft.com/office/officeart/2005/8/layout/vList6"/>
    <dgm:cxn modelId="{52DAA5C6-B713-4842-BB28-62309AC42DB5}" srcId="{7B834040-636A-44DD-87C6-52281D7DDB93}" destId="{77EC07F7-1D57-424F-8255-7A746A72EE1E}" srcOrd="1" destOrd="0" parTransId="{2183182C-5E3B-4CFF-AAE9-4FE9E5512A64}" sibTransId="{E1E8F07D-F15F-44BE-B64C-441C6035B331}"/>
    <dgm:cxn modelId="{DD62673D-F856-4218-9E93-FD287E13F732}" srcId="{7B834040-636A-44DD-87C6-52281D7DDB93}" destId="{55FB8014-A9C8-4649-BD03-55942D75F6D4}" srcOrd="2" destOrd="0" parTransId="{0C4D17A0-D222-40AC-8209-91C448C943A1}" sibTransId="{8304B863-5A37-4668-A869-4619002D8366}"/>
    <dgm:cxn modelId="{70672604-983E-48F6-B6E0-5F053E9640EB}" srcId="{E0A2BD0B-C6B1-4F0B-87F3-7B65AE75D3F6}" destId="{7B834040-636A-44DD-87C6-52281D7DDB93}" srcOrd="3" destOrd="0" parTransId="{1D54D685-DAE0-46E8-9522-D82B7555E167}" sibTransId="{F1E82169-6C4E-43E5-94DC-167EC7F5157D}"/>
    <dgm:cxn modelId="{E1597687-30AD-4451-9FA4-537F8CE809A8}" srcId="{EDF3E250-288C-4563-B2B0-147DE21AC87C}" destId="{1515A10C-131A-4285-BA0A-EA938A0B6EB2}" srcOrd="0" destOrd="0" parTransId="{C09C2471-BD7F-458D-857F-AF03500E2253}" sibTransId="{FBB464DF-01C0-413D-8B57-FDFA6BB0EB36}"/>
    <dgm:cxn modelId="{5764196A-38A0-4A90-91D1-6C4AB5A2F925}" type="presOf" srcId="{77EC07F7-1D57-424F-8255-7A746A72EE1E}" destId="{29549689-6237-423B-AB16-A1966EF4F082}" srcOrd="0" destOrd="1" presId="urn:microsoft.com/office/officeart/2005/8/layout/vList6"/>
    <dgm:cxn modelId="{684768D5-5257-465A-8B39-78D225B22F92}" type="presOf" srcId="{3D1E9193-112F-4EC7-A2A3-544DFB473D52}" destId="{2563B470-D3DF-4969-B4B5-693FFC50A2DB}" srcOrd="0" destOrd="2" presId="urn:microsoft.com/office/officeart/2005/8/layout/vList6"/>
    <dgm:cxn modelId="{340FA6ED-D1F1-41AD-A665-87CA9AF9D2D4}" srcId="{4FB7F593-4FC8-449B-AA4C-031EA2DA4F32}" destId="{24659245-70EE-4BF7-8586-1374461760DF}" srcOrd="1" destOrd="0" parTransId="{2D65508B-F0EC-4F2B-BC40-C3374EC1A360}" sibTransId="{277A5150-67F7-448C-917F-FC6AE6AE0411}"/>
    <dgm:cxn modelId="{C224AFBC-6BA4-4DD0-8887-CE6682775187}" type="presParOf" srcId="{FEECA80B-4543-4B29-A94C-984B96F48C65}" destId="{6E6549F2-5893-4848-93AF-41E7BECAA502}" srcOrd="0" destOrd="0" presId="urn:microsoft.com/office/officeart/2005/8/layout/vList6"/>
    <dgm:cxn modelId="{1A1D60A4-30FA-471F-BC53-4A2D207B2785}" type="presParOf" srcId="{6E6549F2-5893-4848-93AF-41E7BECAA502}" destId="{50185114-6601-4B38-B7D2-BF4D8CD707FD}" srcOrd="0" destOrd="0" presId="urn:microsoft.com/office/officeart/2005/8/layout/vList6"/>
    <dgm:cxn modelId="{FC5B4A3A-6954-46CC-B3A2-1BEA5B3B7B59}" type="presParOf" srcId="{6E6549F2-5893-4848-93AF-41E7BECAA502}" destId="{2563B470-D3DF-4969-B4B5-693FFC50A2DB}" srcOrd="1" destOrd="0" presId="urn:microsoft.com/office/officeart/2005/8/layout/vList6"/>
    <dgm:cxn modelId="{FC29D708-73BF-4D1B-88C9-F47D2628327F}" type="presParOf" srcId="{FEECA80B-4543-4B29-A94C-984B96F48C65}" destId="{55B08E7F-D4EB-42B2-ABBF-84B9C5716EC1}" srcOrd="1" destOrd="0" presId="urn:microsoft.com/office/officeart/2005/8/layout/vList6"/>
    <dgm:cxn modelId="{14FBC14E-DF99-4488-97A6-2BD2032B7504}" type="presParOf" srcId="{FEECA80B-4543-4B29-A94C-984B96F48C65}" destId="{DA8316D7-1EBC-42C2-B7A1-64E473FF5748}" srcOrd="2" destOrd="0" presId="urn:microsoft.com/office/officeart/2005/8/layout/vList6"/>
    <dgm:cxn modelId="{3A48DFE7-2C70-43F9-A9C6-8A16E94A4271}" type="presParOf" srcId="{DA8316D7-1EBC-42C2-B7A1-64E473FF5748}" destId="{FDAA3B5C-8F5E-46AC-9654-92F46C7C9AA7}" srcOrd="0" destOrd="0" presId="urn:microsoft.com/office/officeart/2005/8/layout/vList6"/>
    <dgm:cxn modelId="{61FEB209-D221-448C-966B-3BB7D942AF12}" type="presParOf" srcId="{DA8316D7-1EBC-42C2-B7A1-64E473FF5748}" destId="{29F8673A-DB99-4822-9784-616F7A6A7D02}" srcOrd="1" destOrd="0" presId="urn:microsoft.com/office/officeart/2005/8/layout/vList6"/>
    <dgm:cxn modelId="{6C5240A1-0E66-4961-A72D-2BDEB2D740C8}" type="presParOf" srcId="{FEECA80B-4543-4B29-A94C-984B96F48C65}" destId="{0BC99E3C-2DD3-451C-B071-6263E443D89A}" srcOrd="3" destOrd="0" presId="urn:microsoft.com/office/officeart/2005/8/layout/vList6"/>
    <dgm:cxn modelId="{F363376E-3D02-4396-968E-E9B29B025D17}" type="presParOf" srcId="{FEECA80B-4543-4B29-A94C-984B96F48C65}" destId="{830619AE-7F9C-4B14-8C04-38BA2F774412}" srcOrd="4" destOrd="0" presId="urn:microsoft.com/office/officeart/2005/8/layout/vList6"/>
    <dgm:cxn modelId="{08BF4398-4093-48D0-8681-36B6E6E49911}" type="presParOf" srcId="{830619AE-7F9C-4B14-8C04-38BA2F774412}" destId="{7AD4A5A0-A9CF-4D93-9AA4-A1B0D29B4432}" srcOrd="0" destOrd="0" presId="urn:microsoft.com/office/officeart/2005/8/layout/vList6"/>
    <dgm:cxn modelId="{CF388E64-9F40-48BD-AD2D-D3F4A84B9389}" type="presParOf" srcId="{830619AE-7F9C-4B14-8C04-38BA2F774412}" destId="{7E4F19B4-C01E-49C9-876E-BF363F1422CF}" srcOrd="1" destOrd="0" presId="urn:microsoft.com/office/officeart/2005/8/layout/vList6"/>
    <dgm:cxn modelId="{AD4114E3-54BB-40A6-98C6-9380D8B151A0}" type="presParOf" srcId="{FEECA80B-4543-4B29-A94C-984B96F48C65}" destId="{B548BBEC-6D16-4418-B51D-152BE8C2B1AD}" srcOrd="5" destOrd="0" presId="urn:microsoft.com/office/officeart/2005/8/layout/vList6"/>
    <dgm:cxn modelId="{1EF56A53-8B4F-422B-BBE9-1AEB765EBA52}" type="presParOf" srcId="{FEECA80B-4543-4B29-A94C-984B96F48C65}" destId="{F87E5BD0-30C7-47FD-808A-CE5DCB3E6A6A}" srcOrd="6" destOrd="0" presId="urn:microsoft.com/office/officeart/2005/8/layout/vList6"/>
    <dgm:cxn modelId="{BD4D11E1-B0A6-4616-8535-7BE0710F426D}" type="presParOf" srcId="{F87E5BD0-30C7-47FD-808A-CE5DCB3E6A6A}" destId="{4E65C82E-6AC2-45CD-ACCA-B57C4240B3B9}" srcOrd="0" destOrd="0" presId="urn:microsoft.com/office/officeart/2005/8/layout/vList6"/>
    <dgm:cxn modelId="{BADEA387-A14F-4DAA-BEA6-8D635EE89989}" type="presParOf" srcId="{F87E5BD0-30C7-47FD-808A-CE5DCB3E6A6A}" destId="{29549689-6237-423B-AB16-A1966EF4F08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1C5348-5976-4FB7-A73D-CD60489B9426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3C91D-D004-4D88-AFB8-5C568D7710A8}">
      <dgm:prSet phldrT="[Текст]" custT="1"/>
      <dgm:spPr>
        <a:xfrm rot="5400000">
          <a:off x="-71294" y="130783"/>
          <a:ext cx="475297" cy="33270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I</a:t>
          </a:r>
          <a:endParaRPr lang="ru-RU" sz="24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38A599A2-52C4-4FAF-A5B4-1ED49F6AF7EA}" type="parTrans" cxnId="{B053B035-864B-4EEC-A981-6AAD8EBFC5F9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7EDE270C-2010-4EAD-ABEA-04E158662E39}" type="sibTrans" cxnId="{B053B035-864B-4EEC-A981-6AAD8EBFC5F9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3CDFB3D4-8A8D-482D-AA2C-EB5B93BADCF6}">
      <dgm:prSet phldrT="[Текст]" custT="1"/>
      <dgm:spPr>
        <a:xfrm rot="5400000">
          <a:off x="3151558" y="-2759361"/>
          <a:ext cx="309105" cy="59468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ru-RU" sz="24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Внимательно читаем объявление о вакансии</a:t>
          </a:r>
          <a:endParaRPr lang="ru-RU" sz="24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5D870F4E-8CB2-493D-9BD5-1FB354EDE38A}" type="parTrans" cxnId="{D25F3922-A689-4774-BFE4-BB79D6E97D24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B38FD2AE-1486-4230-ADDD-B8A23059E8B9}" type="sibTrans" cxnId="{D25F3922-A689-4774-BFE4-BB79D6E97D24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4C3C76B8-D038-455F-A389-74274B7C1B54}">
      <dgm:prSet phldrT="[Текст]" custT="1"/>
      <dgm:spPr>
        <a:xfrm rot="5400000">
          <a:off x="-71294" y="749549"/>
          <a:ext cx="475297" cy="33270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II</a:t>
          </a:r>
          <a:endParaRPr lang="ru-RU" sz="24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4DC3C8A0-F91A-4633-AEF2-BB4A892F6D82}" type="parTrans" cxnId="{5F4B29FA-DB73-4B06-9D55-86F3DA4FF7CB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C532E953-8A3D-4D0B-B206-D4F2B9DB9F37}" type="sibTrans" cxnId="{5F4B29FA-DB73-4B06-9D55-86F3DA4FF7CB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62B941CD-1360-41EA-AFAB-DC38DCD5E755}">
      <dgm:prSet phldrT="[Текст]" custT="1"/>
      <dgm:spPr>
        <a:xfrm rot="5400000">
          <a:off x="2954603" y="-2140677"/>
          <a:ext cx="703015" cy="59468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ru-RU" sz="24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Собираем информацию о компании из разных источников</a:t>
          </a:r>
          <a:endParaRPr lang="ru-RU" sz="24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D6C65D7D-8D98-4884-83DE-C11340F00132}" type="parTrans" cxnId="{181EF922-677D-4E18-9EB0-0D4E4C08B973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3169D49D-42C9-4B95-90F8-2D2FDF5D44EE}" type="sibTrans" cxnId="{181EF922-677D-4E18-9EB0-0D4E4C08B973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9DB2C799-AB64-411A-B958-7C0ED0DAD2CB}">
      <dgm:prSet phldrT="[Текст]" custT="1"/>
      <dgm:spPr>
        <a:xfrm rot="5400000">
          <a:off x="-71294" y="1201960"/>
          <a:ext cx="475297" cy="33270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III</a:t>
          </a:r>
          <a:endParaRPr lang="ru-RU" sz="24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0546A121-A5B4-4A1A-8809-7C97FD9E2668}" type="parTrans" cxnId="{0CB66E11-DB75-45FD-8A3F-E85A7C56EBB1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0CBDECB0-0DEA-4BF0-8BE7-90A3555CDD4E}" type="sibTrans" cxnId="{0CB66E11-DB75-45FD-8A3F-E85A7C56EBB1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900A0E14-02B0-4CDE-8168-156B8297F7BF}">
      <dgm:prSet phldrT="[Текст]" custT="1"/>
      <dgm:spPr>
        <a:xfrm rot="5400000">
          <a:off x="3163012" y="-1688266"/>
          <a:ext cx="286198" cy="59468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ru-RU" sz="24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Выясняем информацию по телефону</a:t>
          </a:r>
          <a:endParaRPr lang="ru-RU" sz="24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5DCABE16-4E0D-43C7-B755-A0B452EA92BB}" type="parTrans" cxnId="{E11190B1-7F89-492E-A5A4-EB66C649F369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907343A4-BE6D-495E-B509-F38625B0EBD0}" type="sibTrans" cxnId="{E11190B1-7F89-492E-A5A4-EB66C649F369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5740FC94-7C82-41B1-8400-8BD0D480E7B3}">
      <dgm:prSet custT="1"/>
      <dgm:spPr>
        <a:xfrm rot="5400000">
          <a:off x="-71294" y="1697828"/>
          <a:ext cx="475297" cy="33270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IV</a:t>
          </a:r>
          <a:endParaRPr lang="ru-RU" sz="24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1174C238-F104-45C7-958C-B34A5359CED4}" type="parTrans" cxnId="{F03048FD-FEF4-45B2-A44B-EB334AABBCBF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8EB1F1C3-749C-4252-83D4-515B930A6941}" type="sibTrans" cxnId="{F03048FD-FEF4-45B2-A44B-EB334AABBCBF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CD434520-EA08-467C-B7E7-E64EA8006CB5}">
      <dgm:prSet custT="1"/>
      <dgm:spPr>
        <a:xfrm rot="5400000">
          <a:off x="3077501" y="-1192398"/>
          <a:ext cx="457220" cy="59468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На собеседовании: оцениваем обстановку, наблюдаем за поведением окружающих людей</a:t>
          </a:r>
        </a:p>
      </dgm:t>
    </dgm:pt>
    <dgm:pt modelId="{0EED2E24-567E-4438-A43D-C9D46CFC045D}" type="parTrans" cxnId="{F0F36093-D69F-4F15-B87E-A1E72F47945C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7A02949D-C626-4398-8D41-1391B1FC5264}" type="sibTrans" cxnId="{F0F36093-D69F-4F15-B87E-A1E72F47945C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E975EFCE-5DC0-476E-9324-049106C90F70}">
      <dgm:prSet custT="1"/>
      <dgm:spPr>
        <a:xfrm rot="5400000">
          <a:off x="-71294" y="2180837"/>
          <a:ext cx="475297" cy="33270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V</a:t>
          </a:r>
          <a:endParaRPr lang="ru-RU" sz="2400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34DAE069-9EDB-4094-9DDC-7D123BAD83B1}" type="parTrans" cxnId="{89B8C255-2578-4894-AB17-21C8DD425018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6546F477-803A-42DE-9B93-D24E248D8DED}" type="sibTrans" cxnId="{89B8C255-2578-4894-AB17-21C8DD425018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E78A4624-2EEC-4190-900C-E6C7B928E852}">
      <dgm:prSet custT="1"/>
      <dgm:spPr>
        <a:xfrm rot="5400000">
          <a:off x="3090359" y="-709388"/>
          <a:ext cx="431503" cy="59468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Никому не платим!</a:t>
          </a:r>
        </a:p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F014ED7C-E9EE-460A-9D16-0A55AACE5E26}" type="parTrans" cxnId="{367E6657-90A2-483D-9960-E7177ACC567D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E03AFDCE-B1B1-4FAE-95C7-5A0B3D19458A}" type="sibTrans" cxnId="{367E6657-90A2-483D-9960-E7177ACC567D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>
            <a:solidFill>
              <a:srgbClr val="002060"/>
            </a:solidFill>
          </a:endParaRPr>
        </a:p>
      </dgm:t>
    </dgm:pt>
    <dgm:pt modelId="{FB206643-8875-41A6-8A18-78BD9612A042}">
      <dgm:prSet custT="1"/>
      <dgm:spPr>
        <a:xfrm rot="5400000">
          <a:off x="3090359" y="-709388"/>
          <a:ext cx="431503" cy="594680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CD8D68B0-F790-4564-890B-A9BDF1EBFE99}" type="parTrans" cxnId="{096D7714-1C93-4790-8EC2-40F9442CDF18}">
      <dgm:prSet/>
      <dgm:spPr/>
      <dgm:t>
        <a:bodyPr/>
        <a:lstStyle/>
        <a:p>
          <a:endParaRPr lang="ru-RU" sz="2400"/>
        </a:p>
      </dgm:t>
    </dgm:pt>
    <dgm:pt modelId="{6A5859CE-90BC-4C6D-99B0-CA5BF06F375E}" type="sibTrans" cxnId="{096D7714-1C93-4790-8EC2-40F9442CDF18}">
      <dgm:prSet/>
      <dgm:spPr/>
      <dgm:t>
        <a:bodyPr/>
        <a:lstStyle/>
        <a:p>
          <a:endParaRPr lang="ru-RU" sz="2400"/>
        </a:p>
      </dgm:t>
    </dgm:pt>
    <dgm:pt modelId="{B1735F22-4223-4E1D-A77A-9D5691373067}" type="pres">
      <dgm:prSet presAssocID="{DC1C5348-5976-4FB7-A73D-CD60489B94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519F36-0F0F-4D89-B32C-61B78053BA3A}" type="pres">
      <dgm:prSet presAssocID="{4883C91D-D004-4D88-AFB8-5C568D7710A8}" presName="composite" presStyleCnt="0"/>
      <dgm:spPr/>
    </dgm:pt>
    <dgm:pt modelId="{44E5A9E5-FE77-4EFB-AA59-752D7900AAF0}" type="pres">
      <dgm:prSet presAssocID="{4883C91D-D004-4D88-AFB8-5C568D7710A8}" presName="parentText" presStyleLbl="alignNode1" presStyleIdx="0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2107ECA-DF84-45EC-80DF-3F3928BA42B2}" type="pres">
      <dgm:prSet presAssocID="{4883C91D-D004-4D88-AFB8-5C568D7710A8}" presName="descendantText" presStyleLbl="alignAcc1" presStyleIdx="0" presStyleCnt="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C96D8EE8-1B12-4ECB-9693-76424BCB3800}" type="pres">
      <dgm:prSet presAssocID="{7EDE270C-2010-4EAD-ABEA-04E158662E39}" presName="sp" presStyleCnt="0"/>
      <dgm:spPr/>
    </dgm:pt>
    <dgm:pt modelId="{1DED54B8-F097-4FA5-89C0-FE8F04DEF89B}" type="pres">
      <dgm:prSet presAssocID="{4C3C76B8-D038-455F-A389-74274B7C1B54}" presName="composite" presStyleCnt="0"/>
      <dgm:spPr/>
    </dgm:pt>
    <dgm:pt modelId="{54DB14D8-CB0B-4CAD-81AD-86622BF421D7}" type="pres">
      <dgm:prSet presAssocID="{4C3C76B8-D038-455F-A389-74274B7C1B54}" presName="parentText" presStyleLbl="alignNode1" presStyleIdx="1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150E75D-3F45-438A-A784-97522E5352D3}" type="pres">
      <dgm:prSet presAssocID="{4C3C76B8-D038-455F-A389-74274B7C1B54}" presName="descendantText" presStyleLbl="alignAcc1" presStyleIdx="1" presStyleCnt="5" custScaleY="10702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A585ED80-A1A9-4F1E-9F0C-53BC713B4DDE}" type="pres">
      <dgm:prSet presAssocID="{C532E953-8A3D-4D0B-B206-D4F2B9DB9F37}" presName="sp" presStyleCnt="0"/>
      <dgm:spPr/>
    </dgm:pt>
    <dgm:pt modelId="{1FCE3AE6-8F6B-4DBD-BB81-A4341D59A24F}" type="pres">
      <dgm:prSet presAssocID="{9DB2C799-AB64-411A-B958-7C0ED0DAD2CB}" presName="composite" presStyleCnt="0"/>
      <dgm:spPr/>
    </dgm:pt>
    <dgm:pt modelId="{E7D3C135-1086-41E8-9D26-602EA0E03098}" type="pres">
      <dgm:prSet presAssocID="{9DB2C799-AB64-411A-B958-7C0ED0DAD2CB}" presName="parentText" presStyleLbl="alignNode1" presStyleIdx="2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B7390D8-FD8D-42C3-A32F-110541A8CDA6}" type="pres">
      <dgm:prSet presAssocID="{9DB2C799-AB64-411A-B958-7C0ED0DAD2CB}" presName="descendantText" presStyleLbl="alignAcc1" presStyleIdx="2" presStyleCnt="5" custScaleY="92638" custLinFactNeighborX="546" custLinFactNeighborY="761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75792484-5BB2-48DB-B9A8-C26C2F30A407}" type="pres">
      <dgm:prSet presAssocID="{0CBDECB0-0DEA-4BF0-8BE7-90A3555CDD4E}" presName="sp" presStyleCnt="0"/>
      <dgm:spPr/>
    </dgm:pt>
    <dgm:pt modelId="{DD6657AC-C848-49F2-8BED-B2AB045BE3F6}" type="pres">
      <dgm:prSet presAssocID="{5740FC94-7C82-41B1-8400-8BD0D480E7B3}" presName="composite" presStyleCnt="0"/>
      <dgm:spPr/>
    </dgm:pt>
    <dgm:pt modelId="{27494757-BD82-492F-A2DC-D16ABFC0AD37}" type="pres">
      <dgm:prSet presAssocID="{5740FC94-7C82-41B1-8400-8BD0D480E7B3}" presName="parentText" presStyleLbl="alignNode1" presStyleIdx="3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DDFD979B-9F2E-4203-AB90-F4666F3F4D6E}" type="pres">
      <dgm:prSet presAssocID="{5740FC94-7C82-41B1-8400-8BD0D480E7B3}" presName="descendantText" presStyleLbl="alignAcc1" presStyleIdx="3" presStyleCnt="5" custScaleY="10146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7A8B882F-4F63-4FBE-8272-FA8E6AC6A82E}" type="pres">
      <dgm:prSet presAssocID="{8EB1F1C3-749C-4252-83D4-515B930A6941}" presName="sp" presStyleCnt="0"/>
      <dgm:spPr/>
    </dgm:pt>
    <dgm:pt modelId="{7AB2B5FE-BB90-400D-AD39-52B221693E64}" type="pres">
      <dgm:prSet presAssocID="{E975EFCE-5DC0-476E-9324-049106C90F70}" presName="composite" presStyleCnt="0"/>
      <dgm:spPr/>
    </dgm:pt>
    <dgm:pt modelId="{6F1E0AA7-856F-4A03-AB9C-67869AB22FC7}" type="pres">
      <dgm:prSet presAssocID="{E975EFCE-5DC0-476E-9324-049106C90F70}" presName="parentText" presStyleLbl="alignNode1" presStyleIdx="4" presStyleCnt="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DF2DB03B-3350-41FF-BAFE-7C4DEBDFB758}" type="pres">
      <dgm:prSet presAssocID="{E975EFCE-5DC0-476E-9324-049106C90F70}" presName="descendantText" presStyleLbl="alignAcc1" presStyleIdx="4" presStyleCnt="5" custScaleY="10036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EE7ACE0B-378C-462E-B095-78AC3AA202E6}" type="presOf" srcId="{3CDFB3D4-8A8D-482D-AA2C-EB5B93BADCF6}" destId="{72107ECA-DF84-45EC-80DF-3F3928BA42B2}" srcOrd="0" destOrd="0" presId="urn:microsoft.com/office/officeart/2005/8/layout/chevron2"/>
    <dgm:cxn modelId="{37E5001A-0F55-4A12-A90E-11BF19A8D7BC}" type="presOf" srcId="{4C3C76B8-D038-455F-A389-74274B7C1B54}" destId="{54DB14D8-CB0B-4CAD-81AD-86622BF421D7}" srcOrd="0" destOrd="0" presId="urn:microsoft.com/office/officeart/2005/8/layout/chevron2"/>
    <dgm:cxn modelId="{D25F3922-A689-4774-BFE4-BB79D6E97D24}" srcId="{4883C91D-D004-4D88-AFB8-5C568D7710A8}" destId="{3CDFB3D4-8A8D-482D-AA2C-EB5B93BADCF6}" srcOrd="0" destOrd="0" parTransId="{5D870F4E-8CB2-493D-9BD5-1FB354EDE38A}" sibTransId="{B38FD2AE-1486-4230-ADDD-B8A23059E8B9}"/>
    <dgm:cxn modelId="{B053B035-864B-4EEC-A981-6AAD8EBFC5F9}" srcId="{DC1C5348-5976-4FB7-A73D-CD60489B9426}" destId="{4883C91D-D004-4D88-AFB8-5C568D7710A8}" srcOrd="0" destOrd="0" parTransId="{38A599A2-52C4-4FAF-A5B4-1ED49F6AF7EA}" sibTransId="{7EDE270C-2010-4EAD-ABEA-04E158662E39}"/>
    <dgm:cxn modelId="{7270AF22-64E5-4313-8101-114DCE895EB9}" type="presOf" srcId="{CD434520-EA08-467C-B7E7-E64EA8006CB5}" destId="{DDFD979B-9F2E-4203-AB90-F4666F3F4D6E}" srcOrd="0" destOrd="0" presId="urn:microsoft.com/office/officeart/2005/8/layout/chevron2"/>
    <dgm:cxn modelId="{181EF922-677D-4E18-9EB0-0D4E4C08B973}" srcId="{4C3C76B8-D038-455F-A389-74274B7C1B54}" destId="{62B941CD-1360-41EA-AFAB-DC38DCD5E755}" srcOrd="0" destOrd="0" parTransId="{D6C65D7D-8D98-4884-83DE-C11340F00132}" sibTransId="{3169D49D-42C9-4B95-90F8-2D2FDF5D44EE}"/>
    <dgm:cxn modelId="{0CB66E11-DB75-45FD-8A3F-E85A7C56EBB1}" srcId="{DC1C5348-5976-4FB7-A73D-CD60489B9426}" destId="{9DB2C799-AB64-411A-B958-7C0ED0DAD2CB}" srcOrd="2" destOrd="0" parTransId="{0546A121-A5B4-4A1A-8809-7C97FD9E2668}" sibTransId="{0CBDECB0-0DEA-4BF0-8BE7-90A3555CDD4E}"/>
    <dgm:cxn modelId="{89B8C255-2578-4894-AB17-21C8DD425018}" srcId="{DC1C5348-5976-4FB7-A73D-CD60489B9426}" destId="{E975EFCE-5DC0-476E-9324-049106C90F70}" srcOrd="4" destOrd="0" parTransId="{34DAE069-9EDB-4094-9DDC-7D123BAD83B1}" sibTransId="{6546F477-803A-42DE-9B93-D24E248D8DED}"/>
    <dgm:cxn modelId="{912463D3-AD38-4040-AC44-328FCC8419D5}" type="presOf" srcId="{FB206643-8875-41A6-8A18-78BD9612A042}" destId="{DF2DB03B-3350-41FF-BAFE-7C4DEBDFB758}" srcOrd="0" destOrd="0" presId="urn:microsoft.com/office/officeart/2005/8/layout/chevron2"/>
    <dgm:cxn modelId="{F03048FD-FEF4-45B2-A44B-EB334AABBCBF}" srcId="{DC1C5348-5976-4FB7-A73D-CD60489B9426}" destId="{5740FC94-7C82-41B1-8400-8BD0D480E7B3}" srcOrd="3" destOrd="0" parTransId="{1174C238-F104-45C7-958C-B34A5359CED4}" sibTransId="{8EB1F1C3-749C-4252-83D4-515B930A6941}"/>
    <dgm:cxn modelId="{DC0FA0B6-067E-4B0A-87A3-A83F7AD6F8EC}" type="presOf" srcId="{62B941CD-1360-41EA-AFAB-DC38DCD5E755}" destId="{7150E75D-3F45-438A-A784-97522E5352D3}" srcOrd="0" destOrd="0" presId="urn:microsoft.com/office/officeart/2005/8/layout/chevron2"/>
    <dgm:cxn modelId="{096D7714-1C93-4790-8EC2-40F9442CDF18}" srcId="{E975EFCE-5DC0-476E-9324-049106C90F70}" destId="{FB206643-8875-41A6-8A18-78BD9612A042}" srcOrd="0" destOrd="0" parTransId="{CD8D68B0-F790-4564-890B-A9BDF1EBFE99}" sibTransId="{6A5859CE-90BC-4C6D-99B0-CA5BF06F375E}"/>
    <dgm:cxn modelId="{1C5D84D8-53E1-42A9-ABDB-DAC4F9919F86}" type="presOf" srcId="{E975EFCE-5DC0-476E-9324-049106C90F70}" destId="{6F1E0AA7-856F-4A03-AB9C-67869AB22FC7}" srcOrd="0" destOrd="0" presId="urn:microsoft.com/office/officeart/2005/8/layout/chevron2"/>
    <dgm:cxn modelId="{E11190B1-7F89-492E-A5A4-EB66C649F369}" srcId="{9DB2C799-AB64-411A-B958-7C0ED0DAD2CB}" destId="{900A0E14-02B0-4CDE-8168-156B8297F7BF}" srcOrd="0" destOrd="0" parTransId="{5DCABE16-4E0D-43C7-B755-A0B452EA92BB}" sibTransId="{907343A4-BE6D-495E-B509-F38625B0EBD0}"/>
    <dgm:cxn modelId="{40325290-1F12-4262-9A00-7B76F07B8862}" type="presOf" srcId="{DC1C5348-5976-4FB7-A73D-CD60489B9426}" destId="{B1735F22-4223-4E1D-A77A-9D5691373067}" srcOrd="0" destOrd="0" presId="urn:microsoft.com/office/officeart/2005/8/layout/chevron2"/>
    <dgm:cxn modelId="{A88F88BA-064F-4CCB-A100-D304B3D611A2}" type="presOf" srcId="{5740FC94-7C82-41B1-8400-8BD0D480E7B3}" destId="{27494757-BD82-492F-A2DC-D16ABFC0AD37}" srcOrd="0" destOrd="0" presId="urn:microsoft.com/office/officeart/2005/8/layout/chevron2"/>
    <dgm:cxn modelId="{7C86CD58-B010-4B21-A856-CD416C3CDF19}" type="presOf" srcId="{9DB2C799-AB64-411A-B958-7C0ED0DAD2CB}" destId="{E7D3C135-1086-41E8-9D26-602EA0E03098}" srcOrd="0" destOrd="0" presId="urn:microsoft.com/office/officeart/2005/8/layout/chevron2"/>
    <dgm:cxn modelId="{445DF0AA-F336-4662-A7E7-08788816F31A}" type="presOf" srcId="{900A0E14-02B0-4CDE-8168-156B8297F7BF}" destId="{AB7390D8-FD8D-42C3-A32F-110541A8CDA6}" srcOrd="0" destOrd="0" presId="urn:microsoft.com/office/officeart/2005/8/layout/chevron2"/>
    <dgm:cxn modelId="{367E6657-90A2-483D-9960-E7177ACC567D}" srcId="{E975EFCE-5DC0-476E-9324-049106C90F70}" destId="{E78A4624-2EEC-4190-900C-E6C7B928E852}" srcOrd="1" destOrd="0" parTransId="{F014ED7C-E9EE-460A-9D16-0A55AACE5E26}" sibTransId="{E03AFDCE-B1B1-4FAE-95C7-5A0B3D19458A}"/>
    <dgm:cxn modelId="{F0F36093-D69F-4F15-B87E-A1E72F47945C}" srcId="{5740FC94-7C82-41B1-8400-8BD0D480E7B3}" destId="{CD434520-EA08-467C-B7E7-E64EA8006CB5}" srcOrd="0" destOrd="0" parTransId="{0EED2E24-567E-4438-A43D-C9D46CFC045D}" sibTransId="{7A02949D-C626-4398-8D41-1391B1FC5264}"/>
    <dgm:cxn modelId="{7826DBDE-B2B2-49CD-968B-B3F4A9B23213}" type="presOf" srcId="{E78A4624-2EEC-4190-900C-E6C7B928E852}" destId="{DF2DB03B-3350-41FF-BAFE-7C4DEBDFB758}" srcOrd="0" destOrd="1" presId="urn:microsoft.com/office/officeart/2005/8/layout/chevron2"/>
    <dgm:cxn modelId="{5F4B29FA-DB73-4B06-9D55-86F3DA4FF7CB}" srcId="{DC1C5348-5976-4FB7-A73D-CD60489B9426}" destId="{4C3C76B8-D038-455F-A389-74274B7C1B54}" srcOrd="1" destOrd="0" parTransId="{4DC3C8A0-F91A-4633-AEF2-BB4A892F6D82}" sibTransId="{C532E953-8A3D-4D0B-B206-D4F2B9DB9F37}"/>
    <dgm:cxn modelId="{B130FDA9-1296-4AD6-8487-382BB16D1861}" type="presOf" srcId="{4883C91D-D004-4D88-AFB8-5C568D7710A8}" destId="{44E5A9E5-FE77-4EFB-AA59-752D7900AAF0}" srcOrd="0" destOrd="0" presId="urn:microsoft.com/office/officeart/2005/8/layout/chevron2"/>
    <dgm:cxn modelId="{90A500D0-B952-4C14-91D3-0CB485DB6077}" type="presParOf" srcId="{B1735F22-4223-4E1D-A77A-9D5691373067}" destId="{0B519F36-0F0F-4D89-B32C-61B78053BA3A}" srcOrd="0" destOrd="0" presId="urn:microsoft.com/office/officeart/2005/8/layout/chevron2"/>
    <dgm:cxn modelId="{F977D20D-E487-4A33-84EB-B062E37A70CA}" type="presParOf" srcId="{0B519F36-0F0F-4D89-B32C-61B78053BA3A}" destId="{44E5A9E5-FE77-4EFB-AA59-752D7900AAF0}" srcOrd="0" destOrd="0" presId="urn:microsoft.com/office/officeart/2005/8/layout/chevron2"/>
    <dgm:cxn modelId="{0A202359-F868-43C1-82C0-5C07136FD8A5}" type="presParOf" srcId="{0B519F36-0F0F-4D89-B32C-61B78053BA3A}" destId="{72107ECA-DF84-45EC-80DF-3F3928BA42B2}" srcOrd="1" destOrd="0" presId="urn:microsoft.com/office/officeart/2005/8/layout/chevron2"/>
    <dgm:cxn modelId="{35D6F0BF-6E13-49E8-B7FC-6DC79E0D3EB9}" type="presParOf" srcId="{B1735F22-4223-4E1D-A77A-9D5691373067}" destId="{C96D8EE8-1B12-4ECB-9693-76424BCB3800}" srcOrd="1" destOrd="0" presId="urn:microsoft.com/office/officeart/2005/8/layout/chevron2"/>
    <dgm:cxn modelId="{D216DD69-8CF0-4662-B15F-49EF3EDFBC67}" type="presParOf" srcId="{B1735F22-4223-4E1D-A77A-9D5691373067}" destId="{1DED54B8-F097-4FA5-89C0-FE8F04DEF89B}" srcOrd="2" destOrd="0" presId="urn:microsoft.com/office/officeart/2005/8/layout/chevron2"/>
    <dgm:cxn modelId="{28340E3A-E16F-475C-A050-FEFE54BE0119}" type="presParOf" srcId="{1DED54B8-F097-4FA5-89C0-FE8F04DEF89B}" destId="{54DB14D8-CB0B-4CAD-81AD-86622BF421D7}" srcOrd="0" destOrd="0" presId="urn:microsoft.com/office/officeart/2005/8/layout/chevron2"/>
    <dgm:cxn modelId="{E014D628-C220-45A5-903C-EF1DEB62FA0E}" type="presParOf" srcId="{1DED54B8-F097-4FA5-89C0-FE8F04DEF89B}" destId="{7150E75D-3F45-438A-A784-97522E5352D3}" srcOrd="1" destOrd="0" presId="urn:microsoft.com/office/officeart/2005/8/layout/chevron2"/>
    <dgm:cxn modelId="{2710BD15-7A05-4890-828A-086351554BDF}" type="presParOf" srcId="{B1735F22-4223-4E1D-A77A-9D5691373067}" destId="{A585ED80-A1A9-4F1E-9F0C-53BC713B4DDE}" srcOrd="3" destOrd="0" presId="urn:microsoft.com/office/officeart/2005/8/layout/chevron2"/>
    <dgm:cxn modelId="{4F7E2D0C-C717-494B-9003-F8F5901D8393}" type="presParOf" srcId="{B1735F22-4223-4E1D-A77A-9D5691373067}" destId="{1FCE3AE6-8F6B-4DBD-BB81-A4341D59A24F}" srcOrd="4" destOrd="0" presId="urn:microsoft.com/office/officeart/2005/8/layout/chevron2"/>
    <dgm:cxn modelId="{F3992CF9-B03F-4AB5-A3B0-F34B8C91E411}" type="presParOf" srcId="{1FCE3AE6-8F6B-4DBD-BB81-A4341D59A24F}" destId="{E7D3C135-1086-41E8-9D26-602EA0E03098}" srcOrd="0" destOrd="0" presId="urn:microsoft.com/office/officeart/2005/8/layout/chevron2"/>
    <dgm:cxn modelId="{EBBD4F01-B90E-4853-BF51-E7C58A306582}" type="presParOf" srcId="{1FCE3AE6-8F6B-4DBD-BB81-A4341D59A24F}" destId="{AB7390D8-FD8D-42C3-A32F-110541A8CDA6}" srcOrd="1" destOrd="0" presId="urn:microsoft.com/office/officeart/2005/8/layout/chevron2"/>
    <dgm:cxn modelId="{82759472-0D41-4FFA-BD48-600304DBBE2B}" type="presParOf" srcId="{B1735F22-4223-4E1D-A77A-9D5691373067}" destId="{75792484-5BB2-48DB-B9A8-C26C2F30A407}" srcOrd="5" destOrd="0" presId="urn:microsoft.com/office/officeart/2005/8/layout/chevron2"/>
    <dgm:cxn modelId="{7A09544F-E13A-451B-BF73-E88C5B4569FF}" type="presParOf" srcId="{B1735F22-4223-4E1D-A77A-9D5691373067}" destId="{DD6657AC-C848-49F2-8BED-B2AB045BE3F6}" srcOrd="6" destOrd="0" presId="urn:microsoft.com/office/officeart/2005/8/layout/chevron2"/>
    <dgm:cxn modelId="{4CB569DB-0776-4551-B6F6-37F94FD828B2}" type="presParOf" srcId="{DD6657AC-C848-49F2-8BED-B2AB045BE3F6}" destId="{27494757-BD82-492F-A2DC-D16ABFC0AD37}" srcOrd="0" destOrd="0" presId="urn:microsoft.com/office/officeart/2005/8/layout/chevron2"/>
    <dgm:cxn modelId="{4FEA8479-D7AC-463C-8041-90AE53FDC5B6}" type="presParOf" srcId="{DD6657AC-C848-49F2-8BED-B2AB045BE3F6}" destId="{DDFD979B-9F2E-4203-AB90-F4666F3F4D6E}" srcOrd="1" destOrd="0" presId="urn:microsoft.com/office/officeart/2005/8/layout/chevron2"/>
    <dgm:cxn modelId="{3BFB549F-A2A8-4F7D-9032-1777EFD03E4F}" type="presParOf" srcId="{B1735F22-4223-4E1D-A77A-9D5691373067}" destId="{7A8B882F-4F63-4FBE-8272-FA8E6AC6A82E}" srcOrd="7" destOrd="0" presId="urn:microsoft.com/office/officeart/2005/8/layout/chevron2"/>
    <dgm:cxn modelId="{4C9686DD-277D-4B2E-A755-C019688B4100}" type="presParOf" srcId="{B1735F22-4223-4E1D-A77A-9D5691373067}" destId="{7AB2B5FE-BB90-400D-AD39-52B221693E64}" srcOrd="8" destOrd="0" presId="urn:microsoft.com/office/officeart/2005/8/layout/chevron2"/>
    <dgm:cxn modelId="{1DC72E09-9FF2-4A44-B5E2-D2A169F56749}" type="presParOf" srcId="{7AB2B5FE-BB90-400D-AD39-52B221693E64}" destId="{6F1E0AA7-856F-4A03-AB9C-67869AB22FC7}" srcOrd="0" destOrd="0" presId="urn:microsoft.com/office/officeart/2005/8/layout/chevron2"/>
    <dgm:cxn modelId="{5A156754-EFD0-4F1F-B5AC-6C77FAD8E639}" type="presParOf" srcId="{7AB2B5FE-BB90-400D-AD39-52B221693E64}" destId="{DF2DB03B-3350-41FF-BAFE-7C4DEBDFB7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A2BD0B-C6B1-4F0B-87F3-7B65AE75D3F6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F3E250-288C-4563-B2B0-147DE21AC87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«Черно-белые» </a:t>
          </a:r>
        </a:p>
        <a:p>
          <a:r>
            <a:rPr lang="ru-RU" sz="2000" b="1" dirty="0" smtClean="0">
              <a:solidFill>
                <a:srgbClr val="002060"/>
              </a:solidFill>
            </a:rPr>
            <a:t>списки работодателей </a:t>
          </a:r>
          <a:endParaRPr lang="ru-RU" sz="2000" b="1" dirty="0">
            <a:solidFill>
              <a:srgbClr val="002060"/>
            </a:solidFill>
          </a:endParaRPr>
        </a:p>
      </dgm:t>
    </dgm:pt>
    <dgm:pt modelId="{DFF464AC-7EAD-4ABF-9A04-F0C717359705}" type="parTrans" cxnId="{E723A018-AA5D-4574-BF5A-83FC94920833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DB903F6E-EB57-4A13-9376-37120901743A}" type="sibTrans" cxnId="{E723A018-AA5D-4574-BF5A-83FC94920833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3E8DE5F1-BBBE-497B-9E44-741B11F9C8D7}">
      <dgm:prSet phldrT="[Текст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antijob.net </a:t>
          </a:r>
          <a:endParaRPr lang="ru-RU" sz="2000" dirty="0">
            <a:solidFill>
              <a:srgbClr val="002060"/>
            </a:solidFill>
          </a:endParaRPr>
        </a:p>
      </dgm:t>
    </dgm:pt>
    <dgm:pt modelId="{70F3E147-465A-458B-A2AE-82F138608E4D}" type="parTrans" cxnId="{79784D97-E174-4615-B007-A71C6B4DFEA5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BE8C3D76-F0EA-4EF8-9FBE-8796493ED6B3}" type="sibTrans" cxnId="{79784D97-E174-4615-B007-A71C6B4DFEA5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4FB7F593-4FC8-449B-AA4C-031EA2DA4F32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Профессиональные форумы</a:t>
          </a:r>
          <a:endParaRPr lang="ru-RU" sz="2000" b="1" dirty="0">
            <a:solidFill>
              <a:srgbClr val="002060"/>
            </a:solidFill>
          </a:endParaRPr>
        </a:p>
      </dgm:t>
    </dgm:pt>
    <dgm:pt modelId="{3B97359D-4D30-4B3A-ABDB-B6947FA04760}" type="parTrans" cxnId="{D6C6ACCA-104A-4D50-9871-974BABCE586C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1CEA4C23-59C0-4994-B478-8A1B61F80990}" type="sibTrans" cxnId="{D6C6ACCA-104A-4D50-9871-974BABCE586C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6C560832-2AE2-48A9-AB09-1D7192673B15}">
      <dgm:prSet custT="1"/>
      <dgm:spPr/>
      <dgm:t>
        <a:bodyPr/>
        <a:lstStyle/>
        <a:p>
          <a:endParaRPr lang="ru-RU" sz="2000" b="1" dirty="0" smtClean="0">
            <a:solidFill>
              <a:srgbClr val="002060"/>
            </a:solidFill>
          </a:endParaRPr>
        </a:p>
        <a:p>
          <a:r>
            <a:rPr lang="ru-RU" sz="2000" b="1" dirty="0" smtClean="0">
              <a:solidFill>
                <a:srgbClr val="002060"/>
              </a:solidFill>
            </a:rPr>
            <a:t>Поисковые системы</a:t>
          </a:r>
        </a:p>
        <a:p>
          <a:endParaRPr lang="ru-RU" sz="2000" b="1" dirty="0">
            <a:solidFill>
              <a:srgbClr val="002060"/>
            </a:solidFill>
          </a:endParaRPr>
        </a:p>
      </dgm:t>
    </dgm:pt>
    <dgm:pt modelId="{9C7A9582-AEAB-48A2-BEB5-DE24950CCA8B}" type="parTrans" cxnId="{5ADE5602-5B98-4780-9044-3FA0E8FB0676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3486926B-6A80-4EA5-843F-22AD6021B7FF}" type="sibTrans" cxnId="{5ADE5602-5B98-4780-9044-3FA0E8FB0676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C907ED03-2C8C-4241-868D-A41CF1B51BFC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sysadmins.me</a:t>
          </a:r>
          <a:endParaRPr lang="ru-RU" sz="2000" dirty="0">
            <a:solidFill>
              <a:srgbClr val="002060"/>
            </a:solidFill>
          </a:endParaRPr>
        </a:p>
      </dgm:t>
    </dgm:pt>
    <dgm:pt modelId="{AA010BB3-D9E2-499B-8F99-005042AFC9FC}" type="parTrans" cxnId="{CC0E613D-0518-4B40-BA5D-615136FD8C20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8F01544A-77B9-4398-9BCF-41EAF1DFCCE7}" type="sibTrans" cxnId="{CC0E613D-0518-4B40-BA5D-615136FD8C20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6802F48A-C475-40E4-B131-4AC202944017}">
      <dgm:prSet custT="1"/>
      <dgm:spPr/>
      <dgm:t>
        <a:bodyPr/>
        <a:lstStyle/>
        <a:p>
          <a:endParaRPr lang="ru-RU" sz="2000" dirty="0">
            <a:solidFill>
              <a:srgbClr val="002060"/>
            </a:solidFill>
          </a:endParaRPr>
        </a:p>
      </dgm:t>
    </dgm:pt>
    <dgm:pt modelId="{42D6C3F1-30A8-412D-B2A9-878B195A1197}" type="parTrans" cxnId="{3872C8D0-912F-4E7B-9A0D-942775C39DF5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67E43004-D5A9-4BF0-A61A-6BFB50FEA057}" type="sibTrans" cxnId="{3872C8D0-912F-4E7B-9A0D-942775C39DF5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80E1E9E0-4F40-4C56-8B3D-1922D000AE6D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yandex.ru</a:t>
          </a:r>
          <a:endParaRPr lang="ru-RU" sz="2000" dirty="0">
            <a:solidFill>
              <a:srgbClr val="002060"/>
            </a:solidFill>
          </a:endParaRPr>
        </a:p>
      </dgm:t>
    </dgm:pt>
    <dgm:pt modelId="{59F540B0-E2D9-4B8A-B7BA-7E7B53CC254F}" type="parTrans" cxnId="{6175C266-8BA1-487C-95F8-0484CD5A875F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9CFDB1D2-941F-4C02-9077-6AD4B9D1A555}" type="sibTrans" cxnId="{6175C266-8BA1-487C-95F8-0484CD5A875F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55FB8014-A9C8-4649-BD03-55942D75F6D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rgbClr val="002060"/>
            </a:solidFill>
          </a:endParaRPr>
        </a:p>
      </dgm:t>
    </dgm:pt>
    <dgm:pt modelId="{0C4D17A0-D222-40AC-8209-91C448C943A1}" type="parTrans" cxnId="{DD62673D-F856-4218-9E93-FD287E13F732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8304B863-5A37-4668-A869-4619002D8366}" type="sibTrans" cxnId="{DD62673D-F856-4218-9E93-FD287E13F732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3D1E9193-112F-4EC7-A2A3-544DFB473D52}">
      <dgm:prSet custT="1"/>
      <dgm:spPr/>
      <dgm:t>
        <a:bodyPr/>
        <a:lstStyle/>
        <a:p>
          <a:endParaRPr lang="ru-RU" sz="2000" dirty="0" smtClean="0">
            <a:solidFill>
              <a:srgbClr val="002060"/>
            </a:solidFill>
          </a:endParaRPr>
        </a:p>
      </dgm:t>
    </dgm:pt>
    <dgm:pt modelId="{9AC4555C-525E-48EC-A74B-BC240BF8CD3A}" type="parTrans" cxnId="{51297251-40E7-4B80-86CE-B9553EF015C3}">
      <dgm:prSet/>
      <dgm:spPr/>
      <dgm:t>
        <a:bodyPr/>
        <a:lstStyle/>
        <a:p>
          <a:endParaRPr lang="ru-RU" sz="2000"/>
        </a:p>
      </dgm:t>
    </dgm:pt>
    <dgm:pt modelId="{478946BB-2F67-4F2E-BACF-DDB7324BF8C9}" type="sibTrans" cxnId="{51297251-40E7-4B80-86CE-B9553EF015C3}">
      <dgm:prSet/>
      <dgm:spPr/>
      <dgm:t>
        <a:bodyPr/>
        <a:lstStyle/>
        <a:p>
          <a:endParaRPr lang="ru-RU" sz="2000"/>
        </a:p>
      </dgm:t>
    </dgm:pt>
    <dgm:pt modelId="{0794839E-2413-42A0-AF1E-D24D43D67CAA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glavbyh.ru/</a:t>
          </a:r>
          <a:endParaRPr lang="ru-RU" sz="2000" dirty="0" smtClean="0">
            <a:solidFill>
              <a:srgbClr val="002060"/>
            </a:solidFill>
          </a:endParaRPr>
        </a:p>
      </dgm:t>
    </dgm:pt>
    <dgm:pt modelId="{7DB8C754-E6C8-4F25-ADE0-FE6A1D1CD3E9}" type="parTrans" cxnId="{BF42D5B4-2250-4507-8484-D737580E25E0}">
      <dgm:prSet/>
      <dgm:spPr/>
      <dgm:t>
        <a:bodyPr/>
        <a:lstStyle/>
        <a:p>
          <a:endParaRPr lang="ru-RU" sz="2000"/>
        </a:p>
      </dgm:t>
    </dgm:pt>
    <dgm:pt modelId="{DEDF113E-6361-4FFE-A58A-4E02E772B05C}" type="sibTrans" cxnId="{BF42D5B4-2250-4507-8484-D737580E25E0}">
      <dgm:prSet/>
      <dgm:spPr/>
      <dgm:t>
        <a:bodyPr/>
        <a:lstStyle/>
        <a:p>
          <a:endParaRPr lang="ru-RU" sz="2000"/>
        </a:p>
      </dgm:t>
    </dgm:pt>
    <dgm:pt modelId="{6F2EF3FE-200A-430A-B63D-D04CCD04E332}">
      <dgm:prSet custT="1"/>
      <dgm:spPr/>
      <dgm:t>
        <a:bodyPr/>
        <a:lstStyle/>
        <a:p>
          <a:endParaRPr lang="ru-RU" sz="2000" dirty="0" smtClean="0">
            <a:solidFill>
              <a:srgbClr val="002060"/>
            </a:solidFill>
          </a:endParaRPr>
        </a:p>
      </dgm:t>
    </dgm:pt>
    <dgm:pt modelId="{8B5C136C-0270-492F-AF15-46E13A431E1D}" type="parTrans" cxnId="{96333807-CC77-4024-AC2D-A7B24A0583B5}">
      <dgm:prSet/>
      <dgm:spPr/>
      <dgm:t>
        <a:bodyPr/>
        <a:lstStyle/>
        <a:p>
          <a:endParaRPr lang="ru-RU" sz="2000"/>
        </a:p>
      </dgm:t>
    </dgm:pt>
    <dgm:pt modelId="{284F6CF6-7CC8-49FD-BC53-1014703EFC89}" type="sibTrans" cxnId="{96333807-CC77-4024-AC2D-A7B24A0583B5}">
      <dgm:prSet/>
      <dgm:spPr/>
      <dgm:t>
        <a:bodyPr/>
        <a:lstStyle/>
        <a:p>
          <a:endParaRPr lang="ru-RU" sz="2000"/>
        </a:p>
      </dgm:t>
    </dgm:pt>
    <dgm:pt modelId="{690443E6-487E-4EAA-8718-493C622480C3}">
      <dgm:prSet custT="1"/>
      <dgm:spPr/>
      <dgm:t>
        <a:bodyPr/>
        <a:lstStyle/>
        <a:p>
          <a:endParaRPr lang="ru-RU" sz="2000" dirty="0">
            <a:solidFill>
              <a:srgbClr val="002060"/>
            </a:solidFill>
          </a:endParaRPr>
        </a:p>
      </dgm:t>
    </dgm:pt>
    <dgm:pt modelId="{DB022BE1-E7E8-451A-A4E4-48710A8370CA}" type="parTrans" cxnId="{7DA94867-0288-4F91-AD58-C96188CCFCD4}">
      <dgm:prSet/>
      <dgm:spPr/>
      <dgm:t>
        <a:bodyPr/>
        <a:lstStyle/>
        <a:p>
          <a:endParaRPr lang="ru-RU" sz="2000"/>
        </a:p>
      </dgm:t>
    </dgm:pt>
    <dgm:pt modelId="{E422E899-9DAD-45E0-A209-F7D67F8654B0}" type="sibTrans" cxnId="{7DA94867-0288-4F91-AD58-C96188CCFCD4}">
      <dgm:prSet/>
      <dgm:spPr/>
      <dgm:t>
        <a:bodyPr/>
        <a:lstStyle/>
        <a:p>
          <a:endParaRPr lang="ru-RU" sz="2000"/>
        </a:p>
      </dgm:t>
    </dgm:pt>
    <dgm:pt modelId="{53F1C162-8854-4D51-985E-228253D24D05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google.ru</a:t>
          </a:r>
          <a:endParaRPr lang="ru-RU" sz="2000" dirty="0" smtClean="0">
            <a:solidFill>
              <a:srgbClr val="002060"/>
            </a:solidFill>
          </a:endParaRPr>
        </a:p>
      </dgm:t>
    </dgm:pt>
    <dgm:pt modelId="{28E55E20-6C86-4072-92EE-99665B85D985}" type="parTrans" cxnId="{143BF991-D9B4-40D7-BEC8-E20B525D208D}">
      <dgm:prSet/>
      <dgm:spPr/>
      <dgm:t>
        <a:bodyPr/>
        <a:lstStyle/>
        <a:p>
          <a:endParaRPr lang="ru-RU" sz="2000"/>
        </a:p>
      </dgm:t>
    </dgm:pt>
    <dgm:pt modelId="{360AA3E9-4C43-4C48-8CD6-4433E3F0E8C6}" type="sibTrans" cxnId="{143BF991-D9B4-40D7-BEC8-E20B525D208D}">
      <dgm:prSet/>
      <dgm:spPr/>
      <dgm:t>
        <a:bodyPr/>
        <a:lstStyle/>
        <a:p>
          <a:endParaRPr lang="ru-RU" sz="2000"/>
        </a:p>
      </dgm:t>
    </dgm:pt>
    <dgm:pt modelId="{4D41713A-0257-45CC-92F1-FEE9FFFC359B}">
      <dgm:prSet custT="1"/>
      <dgm:spPr/>
      <dgm:t>
        <a:bodyPr/>
        <a:lstStyle/>
        <a:p>
          <a:endParaRPr lang="ru-RU" sz="2000" dirty="0" smtClean="0">
            <a:solidFill>
              <a:srgbClr val="002060"/>
            </a:solidFill>
          </a:endParaRPr>
        </a:p>
      </dgm:t>
    </dgm:pt>
    <dgm:pt modelId="{6841B627-63C9-4A11-B78E-FA7A21AB7917}" type="parTrans" cxnId="{20BEA3E0-4727-4B59-8D14-2A0B771C3409}">
      <dgm:prSet/>
      <dgm:spPr/>
      <dgm:t>
        <a:bodyPr/>
        <a:lstStyle/>
        <a:p>
          <a:endParaRPr lang="ru-RU" sz="2000"/>
        </a:p>
      </dgm:t>
    </dgm:pt>
    <dgm:pt modelId="{20DE5752-886C-4A90-9FA4-8561B82E3883}" type="sibTrans" cxnId="{20BEA3E0-4727-4B59-8D14-2A0B771C3409}">
      <dgm:prSet/>
      <dgm:spPr/>
      <dgm:t>
        <a:bodyPr/>
        <a:lstStyle/>
        <a:p>
          <a:endParaRPr lang="ru-RU" sz="2000"/>
        </a:p>
      </dgm:t>
    </dgm:pt>
    <dgm:pt modelId="{8821EFF8-C9DB-43BD-9E2A-4ADA9AC73445}">
      <dgm:prSet custT="1"/>
      <dgm:spPr/>
      <dgm:t>
        <a:bodyPr/>
        <a:lstStyle/>
        <a:p>
          <a:endParaRPr lang="ru-RU" sz="2000" dirty="0" smtClean="0">
            <a:solidFill>
              <a:srgbClr val="002060"/>
            </a:solidFill>
          </a:endParaRPr>
        </a:p>
      </dgm:t>
    </dgm:pt>
    <dgm:pt modelId="{6037719F-7062-4424-A4C8-77FABF462C22}" type="parTrans" cxnId="{383D77DB-9717-4716-8D8A-61FDA3306158}">
      <dgm:prSet/>
      <dgm:spPr/>
      <dgm:t>
        <a:bodyPr/>
        <a:lstStyle/>
        <a:p>
          <a:endParaRPr lang="ru-RU" sz="2000"/>
        </a:p>
      </dgm:t>
    </dgm:pt>
    <dgm:pt modelId="{0610AEF6-233A-4358-84B0-2CF1E2A1574E}" type="sibTrans" cxnId="{383D77DB-9717-4716-8D8A-61FDA3306158}">
      <dgm:prSet/>
      <dgm:spPr/>
      <dgm:t>
        <a:bodyPr/>
        <a:lstStyle/>
        <a:p>
          <a:endParaRPr lang="ru-RU" sz="2000"/>
        </a:p>
      </dgm:t>
    </dgm:pt>
    <dgm:pt modelId="{7B834040-636A-44DD-87C6-52281D7DDB93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Государственный портал</a:t>
          </a:r>
          <a:endParaRPr lang="ru-RU" sz="2000" b="1" dirty="0">
            <a:solidFill>
              <a:srgbClr val="002060"/>
            </a:solidFill>
          </a:endParaRPr>
        </a:p>
      </dgm:t>
    </dgm:pt>
    <dgm:pt modelId="{F1E82169-6C4E-43E5-94DC-167EC7F5157D}" type="sibTrans" cxnId="{70672604-983E-48F6-B6E0-5F053E9640EB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1D54D685-DAE0-46E8-9522-D82B7555E167}" type="parTrans" cxnId="{70672604-983E-48F6-B6E0-5F053E9640EB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47FBB9EE-F1A4-4A04-A508-D88786CC8101}">
      <dgm:prSet phldrT="[Текст]" custT="1"/>
      <dgm:spPr/>
      <dgm:t>
        <a:bodyPr/>
        <a:lstStyle/>
        <a:p>
          <a:r>
            <a:rPr lang="en-US" sz="2000" smtClean="0">
              <a:solidFill>
                <a:srgbClr val="002060"/>
              </a:solidFill>
            </a:rPr>
            <a:t>www.orabote.net </a:t>
          </a:r>
          <a:endParaRPr lang="ru-RU" sz="2000" dirty="0">
            <a:solidFill>
              <a:srgbClr val="002060"/>
            </a:solidFill>
          </a:endParaRPr>
        </a:p>
      </dgm:t>
    </dgm:pt>
    <dgm:pt modelId="{99EC2966-EB83-4E5C-A782-1B7E38E9DE09}" type="sibTrans" cxnId="{2B41B06F-E0CF-4B27-BBB5-7E8C6186CB74}">
      <dgm:prSet/>
      <dgm:spPr/>
      <dgm:t>
        <a:bodyPr/>
        <a:lstStyle/>
        <a:p>
          <a:endParaRPr lang="ru-RU" sz="2000"/>
        </a:p>
      </dgm:t>
    </dgm:pt>
    <dgm:pt modelId="{77C1F8F4-1EF4-44A4-8E10-41850C303F69}" type="parTrans" cxnId="{2B41B06F-E0CF-4B27-BBB5-7E8C6186CB74}">
      <dgm:prSet/>
      <dgm:spPr/>
      <dgm:t>
        <a:bodyPr/>
        <a:lstStyle/>
        <a:p>
          <a:endParaRPr lang="ru-RU" sz="2000"/>
        </a:p>
      </dgm:t>
    </dgm:pt>
    <dgm:pt modelId="{05DB1E1E-9B30-4715-B087-AD9C4DD607B1}">
      <dgm:prSet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git77.rostrud.ru/list/</a:t>
          </a:r>
          <a:endParaRPr lang="ru-RU" sz="2000" dirty="0">
            <a:solidFill>
              <a:srgbClr val="002060"/>
            </a:solidFill>
          </a:endParaRPr>
        </a:p>
      </dgm:t>
    </dgm:pt>
    <dgm:pt modelId="{FAE0EE1F-4112-46BD-AFE4-846C4841C6DC}" type="sibTrans" cxnId="{3A2277FB-67AD-4176-B0E4-BEA700358F62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FA5FE5A8-AFC7-4A0A-9CB3-0419E4BCAAA9}" type="parTrans" cxnId="{3A2277FB-67AD-4176-B0E4-BEA700358F62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FEECA80B-4543-4B29-A94C-984B96F48C65}" type="pres">
      <dgm:prSet presAssocID="{E0A2BD0B-C6B1-4F0B-87F3-7B65AE75D3F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6549F2-5893-4848-93AF-41E7BECAA502}" type="pres">
      <dgm:prSet presAssocID="{EDF3E250-288C-4563-B2B0-147DE21AC87C}" presName="linNode" presStyleCnt="0"/>
      <dgm:spPr/>
    </dgm:pt>
    <dgm:pt modelId="{50185114-6601-4B38-B7D2-BF4D8CD707FD}" type="pres">
      <dgm:prSet presAssocID="{EDF3E250-288C-4563-B2B0-147DE21AC87C}" presName="parentShp" presStyleLbl="node1" presStyleIdx="0" presStyleCnt="4" custScaleX="14000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563B470-D3DF-4969-B4B5-693FFC50A2DB}" type="pres">
      <dgm:prSet presAssocID="{EDF3E250-288C-4563-B2B0-147DE21AC87C}" presName="childShp" presStyleLbl="bgAccFollowNode1" presStyleIdx="0" presStyleCnt="4" custScaleY="839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5B08E7F-D4EB-42B2-ABBF-84B9C5716EC1}" type="pres">
      <dgm:prSet presAssocID="{DB903F6E-EB57-4A13-9376-37120901743A}" presName="spacing" presStyleCnt="0"/>
      <dgm:spPr/>
    </dgm:pt>
    <dgm:pt modelId="{DA8316D7-1EBC-42C2-B7A1-64E473FF5748}" type="pres">
      <dgm:prSet presAssocID="{4FB7F593-4FC8-449B-AA4C-031EA2DA4F32}" presName="linNode" presStyleCnt="0"/>
      <dgm:spPr/>
    </dgm:pt>
    <dgm:pt modelId="{FDAA3B5C-8F5E-46AC-9654-92F46C7C9AA7}" type="pres">
      <dgm:prSet presAssocID="{4FB7F593-4FC8-449B-AA4C-031EA2DA4F32}" presName="parentShp" presStyleLbl="node1" presStyleIdx="1" presStyleCnt="4" custScaleX="14000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9F8673A-DB99-4822-9784-616F7A6A7D02}" type="pres">
      <dgm:prSet presAssocID="{4FB7F593-4FC8-449B-AA4C-031EA2DA4F32}" presName="childShp" presStyleLbl="bgAccFollowNode1" presStyleIdx="1" presStyleCnt="4" custScaleY="8596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BC99E3C-2DD3-451C-B071-6263E443D89A}" type="pres">
      <dgm:prSet presAssocID="{1CEA4C23-59C0-4994-B478-8A1B61F80990}" presName="spacing" presStyleCnt="0"/>
      <dgm:spPr/>
    </dgm:pt>
    <dgm:pt modelId="{830619AE-7F9C-4B14-8C04-38BA2F774412}" type="pres">
      <dgm:prSet presAssocID="{6C560832-2AE2-48A9-AB09-1D7192673B15}" presName="linNode" presStyleCnt="0"/>
      <dgm:spPr/>
    </dgm:pt>
    <dgm:pt modelId="{7AD4A5A0-A9CF-4D93-9AA4-A1B0D29B4432}" type="pres">
      <dgm:prSet presAssocID="{6C560832-2AE2-48A9-AB09-1D7192673B15}" presName="parentShp" presStyleLbl="node1" presStyleIdx="2" presStyleCnt="4" custScaleX="14000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7E4F19B4-C01E-49C9-876E-BF363F1422CF}" type="pres">
      <dgm:prSet presAssocID="{6C560832-2AE2-48A9-AB09-1D7192673B15}" presName="childShp" presStyleLbl="bgAccFollowNode1" presStyleIdx="2" presStyleCnt="4" custScaleY="7664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548BBEC-6D16-4418-B51D-152BE8C2B1AD}" type="pres">
      <dgm:prSet presAssocID="{3486926B-6A80-4EA5-843F-22AD6021B7FF}" presName="spacing" presStyleCnt="0"/>
      <dgm:spPr/>
    </dgm:pt>
    <dgm:pt modelId="{F87E5BD0-30C7-47FD-808A-CE5DCB3E6A6A}" type="pres">
      <dgm:prSet presAssocID="{7B834040-636A-44DD-87C6-52281D7DDB93}" presName="linNode" presStyleCnt="0"/>
      <dgm:spPr/>
    </dgm:pt>
    <dgm:pt modelId="{4E65C82E-6AC2-45CD-ACCA-B57C4240B3B9}" type="pres">
      <dgm:prSet presAssocID="{7B834040-636A-44DD-87C6-52281D7DDB93}" presName="parentShp" presStyleLbl="node1" presStyleIdx="3" presStyleCnt="4" custScaleX="14000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9549689-6237-423B-AB16-A1966EF4F082}" type="pres">
      <dgm:prSet presAssocID="{7B834040-636A-44DD-87C6-52281D7DDB93}" presName="childShp" presStyleLbl="bgAccFollow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5ADE5602-5B98-4780-9044-3FA0E8FB0676}" srcId="{E0A2BD0B-C6B1-4F0B-87F3-7B65AE75D3F6}" destId="{6C560832-2AE2-48A9-AB09-1D7192673B15}" srcOrd="2" destOrd="0" parTransId="{9C7A9582-AEAB-48A2-BEB5-DE24950CCA8B}" sibTransId="{3486926B-6A80-4EA5-843F-22AD6021B7FF}"/>
    <dgm:cxn modelId="{2B41B06F-E0CF-4B27-BBB5-7E8C6186CB74}" srcId="{EDF3E250-288C-4563-B2B0-147DE21AC87C}" destId="{47FBB9EE-F1A4-4A04-A508-D88786CC8101}" srcOrd="1" destOrd="0" parTransId="{77C1F8F4-1EF4-44A4-8E10-41850C303F69}" sibTransId="{99EC2966-EB83-4E5C-A782-1B7E38E9DE09}"/>
    <dgm:cxn modelId="{20BEA3E0-4727-4B59-8D14-2A0B771C3409}" srcId="{6C560832-2AE2-48A9-AB09-1D7192673B15}" destId="{4D41713A-0257-45CC-92F1-FEE9FFFC359B}" srcOrd="2" destOrd="0" parTransId="{6841B627-63C9-4A11-B78E-FA7A21AB7917}" sibTransId="{20DE5752-886C-4A90-9FA4-8561B82E3883}"/>
    <dgm:cxn modelId="{AB4651EF-1523-4432-861E-AC98F1167ABC}" type="presOf" srcId="{80E1E9E0-4F40-4C56-8B3D-1922D000AE6D}" destId="{7E4F19B4-C01E-49C9-876E-BF363F1422CF}" srcOrd="0" destOrd="0" presId="urn:microsoft.com/office/officeart/2005/8/layout/vList6"/>
    <dgm:cxn modelId="{51297251-40E7-4B80-86CE-B9553EF015C3}" srcId="{EDF3E250-288C-4563-B2B0-147DE21AC87C}" destId="{3D1E9193-112F-4EC7-A2A3-544DFB473D52}" srcOrd="3" destOrd="0" parTransId="{9AC4555C-525E-48EC-A74B-BC240BF8CD3A}" sibTransId="{478946BB-2F67-4F2E-BACF-DDB7324BF8C9}"/>
    <dgm:cxn modelId="{6175C266-8BA1-487C-95F8-0484CD5A875F}" srcId="{6C560832-2AE2-48A9-AB09-1D7192673B15}" destId="{80E1E9E0-4F40-4C56-8B3D-1922D000AE6D}" srcOrd="0" destOrd="0" parTransId="{59F540B0-E2D9-4B8A-B7BA-7E7B53CC254F}" sibTransId="{9CFDB1D2-941F-4C02-9077-6AD4B9D1A555}"/>
    <dgm:cxn modelId="{A8ED9766-7BA8-40EB-82B8-E3F4456B0817}" type="presOf" srcId="{6C560832-2AE2-48A9-AB09-1D7192673B15}" destId="{7AD4A5A0-A9CF-4D93-9AA4-A1B0D29B4432}" srcOrd="0" destOrd="0" presId="urn:microsoft.com/office/officeart/2005/8/layout/vList6"/>
    <dgm:cxn modelId="{BFE9B14C-0A5C-4027-856A-FDDF4BFA6463}" type="presOf" srcId="{7B834040-636A-44DD-87C6-52281D7DDB93}" destId="{4E65C82E-6AC2-45CD-ACCA-B57C4240B3B9}" srcOrd="0" destOrd="0" presId="urn:microsoft.com/office/officeart/2005/8/layout/vList6"/>
    <dgm:cxn modelId="{E8A72290-FB21-4CB9-81EB-8E7C8E2292F1}" type="presOf" srcId="{05DB1E1E-9B30-4715-B087-AD9C4DD607B1}" destId="{29549689-6237-423B-AB16-A1966EF4F082}" srcOrd="0" destOrd="1" presId="urn:microsoft.com/office/officeart/2005/8/layout/vList6"/>
    <dgm:cxn modelId="{EC6B3347-15AC-4643-AC27-B907EE80C893}" type="presOf" srcId="{3D1E9193-112F-4EC7-A2A3-544DFB473D52}" destId="{2563B470-D3DF-4969-B4B5-693FFC50A2DB}" srcOrd="0" destOrd="3" presId="urn:microsoft.com/office/officeart/2005/8/layout/vList6"/>
    <dgm:cxn modelId="{D6C6ACCA-104A-4D50-9871-974BABCE586C}" srcId="{E0A2BD0B-C6B1-4F0B-87F3-7B65AE75D3F6}" destId="{4FB7F593-4FC8-449B-AA4C-031EA2DA4F32}" srcOrd="1" destOrd="0" parTransId="{3B97359D-4D30-4B3A-ABDB-B6947FA04760}" sibTransId="{1CEA4C23-59C0-4994-B478-8A1B61F80990}"/>
    <dgm:cxn modelId="{757CB6E1-E880-47B2-ACAA-0E661370E5DF}" type="presOf" srcId="{E0A2BD0B-C6B1-4F0B-87F3-7B65AE75D3F6}" destId="{FEECA80B-4543-4B29-A94C-984B96F48C65}" srcOrd="0" destOrd="0" presId="urn:microsoft.com/office/officeart/2005/8/layout/vList6"/>
    <dgm:cxn modelId="{61F2ED15-1A44-4E57-84D2-4C4B2D49D64B}" type="presOf" srcId="{55FB8014-A9C8-4649-BD03-55942D75F6D4}" destId="{29549689-6237-423B-AB16-A1966EF4F082}" srcOrd="0" destOrd="3" presId="urn:microsoft.com/office/officeart/2005/8/layout/vList6"/>
    <dgm:cxn modelId="{7DA94867-0288-4F91-AD58-C96188CCFCD4}" srcId="{7B834040-636A-44DD-87C6-52281D7DDB93}" destId="{690443E6-487E-4EAA-8718-493C622480C3}" srcOrd="0" destOrd="0" parTransId="{DB022BE1-E7E8-451A-A4E4-48710A8370CA}" sibTransId="{E422E899-9DAD-45E0-A209-F7D67F8654B0}"/>
    <dgm:cxn modelId="{BF42D5B4-2250-4507-8484-D737580E25E0}" srcId="{4FB7F593-4FC8-449B-AA4C-031EA2DA4F32}" destId="{0794839E-2413-42A0-AF1E-D24D43D67CAA}" srcOrd="1" destOrd="0" parTransId="{7DB8C754-E6C8-4F25-ADE0-FE6A1D1CD3E9}" sibTransId="{DEDF113E-6361-4FFE-A58A-4E02E772B05C}"/>
    <dgm:cxn modelId="{650FA6C0-9530-46FD-A7BC-865E200D3D7B}" type="presOf" srcId="{3E8DE5F1-BBBE-497B-9E44-741B11F9C8D7}" destId="{2563B470-D3DF-4969-B4B5-693FFC50A2DB}" srcOrd="0" destOrd="0" presId="urn:microsoft.com/office/officeart/2005/8/layout/vList6"/>
    <dgm:cxn modelId="{E723A018-AA5D-4574-BF5A-83FC94920833}" srcId="{E0A2BD0B-C6B1-4F0B-87F3-7B65AE75D3F6}" destId="{EDF3E250-288C-4563-B2B0-147DE21AC87C}" srcOrd="0" destOrd="0" parTransId="{DFF464AC-7EAD-4ABF-9A04-F0C717359705}" sibTransId="{DB903F6E-EB57-4A13-9376-37120901743A}"/>
    <dgm:cxn modelId="{3A2277FB-67AD-4176-B0E4-BEA700358F62}" srcId="{7B834040-636A-44DD-87C6-52281D7DDB93}" destId="{05DB1E1E-9B30-4715-B087-AD9C4DD607B1}" srcOrd="1" destOrd="0" parTransId="{FA5FE5A8-AFC7-4A0A-9CB3-0419E4BCAAA9}" sibTransId="{FAE0EE1F-4112-46BD-AFE4-846C4841C6DC}"/>
    <dgm:cxn modelId="{1028B859-291B-4AD9-986E-615DF11681EC}" type="presOf" srcId="{47FBB9EE-F1A4-4A04-A508-D88786CC8101}" destId="{2563B470-D3DF-4969-B4B5-693FFC50A2DB}" srcOrd="0" destOrd="1" presId="urn:microsoft.com/office/officeart/2005/8/layout/vList6"/>
    <dgm:cxn modelId="{2DCACD49-9EA1-42F2-BC72-1FC2D3A74855}" type="presOf" srcId="{690443E6-487E-4EAA-8718-493C622480C3}" destId="{29549689-6237-423B-AB16-A1966EF4F082}" srcOrd="0" destOrd="0" presId="urn:microsoft.com/office/officeart/2005/8/layout/vList6"/>
    <dgm:cxn modelId="{383D77DB-9717-4716-8D8A-61FDA3306158}" srcId="{EDF3E250-288C-4563-B2B0-147DE21AC87C}" destId="{8821EFF8-C9DB-43BD-9E2A-4ADA9AC73445}" srcOrd="2" destOrd="0" parTransId="{6037719F-7062-4424-A4C8-77FABF462C22}" sibTransId="{0610AEF6-233A-4358-84B0-2CF1E2A1574E}"/>
    <dgm:cxn modelId="{F279C0AE-42B9-48CE-BE70-7229391B1DBF}" type="presOf" srcId="{0794839E-2413-42A0-AF1E-D24D43D67CAA}" destId="{29F8673A-DB99-4822-9784-616F7A6A7D02}" srcOrd="0" destOrd="1" presId="urn:microsoft.com/office/officeart/2005/8/layout/vList6"/>
    <dgm:cxn modelId="{44ECA00A-9489-48C8-B18A-CF1F75AEC2F3}" type="presOf" srcId="{EDF3E250-288C-4563-B2B0-147DE21AC87C}" destId="{50185114-6601-4B38-B7D2-BF4D8CD707FD}" srcOrd="0" destOrd="0" presId="urn:microsoft.com/office/officeart/2005/8/layout/vList6"/>
    <dgm:cxn modelId="{1FA71A66-1337-4B1D-A580-07BC5C35A970}" type="presOf" srcId="{6802F48A-C475-40E4-B131-4AC202944017}" destId="{29F8673A-DB99-4822-9784-616F7A6A7D02}" srcOrd="0" destOrd="2" presId="urn:microsoft.com/office/officeart/2005/8/layout/vList6"/>
    <dgm:cxn modelId="{3872C8D0-912F-4E7B-9A0D-942775C39DF5}" srcId="{4FB7F593-4FC8-449B-AA4C-031EA2DA4F32}" destId="{6802F48A-C475-40E4-B131-4AC202944017}" srcOrd="2" destOrd="0" parTransId="{42D6C3F1-30A8-412D-B2A9-878B195A1197}" sibTransId="{67E43004-D5A9-4BF0-A61A-6BFB50FEA057}"/>
    <dgm:cxn modelId="{CE03E499-6036-4AD4-82FF-52E8C018D3A7}" type="presOf" srcId="{4FB7F593-4FC8-449B-AA4C-031EA2DA4F32}" destId="{FDAA3B5C-8F5E-46AC-9654-92F46C7C9AA7}" srcOrd="0" destOrd="0" presId="urn:microsoft.com/office/officeart/2005/8/layout/vList6"/>
    <dgm:cxn modelId="{143BF991-D9B4-40D7-BEC8-E20B525D208D}" srcId="{6C560832-2AE2-48A9-AB09-1D7192673B15}" destId="{53F1C162-8854-4D51-985E-228253D24D05}" srcOrd="1" destOrd="0" parTransId="{28E55E20-6C86-4072-92EE-99665B85D985}" sibTransId="{360AA3E9-4C43-4C48-8CD6-4433E3F0E8C6}"/>
    <dgm:cxn modelId="{79784D97-E174-4615-B007-A71C6B4DFEA5}" srcId="{EDF3E250-288C-4563-B2B0-147DE21AC87C}" destId="{3E8DE5F1-BBBE-497B-9E44-741B11F9C8D7}" srcOrd="0" destOrd="0" parTransId="{70F3E147-465A-458B-A2AE-82F138608E4D}" sibTransId="{BE8C3D76-F0EA-4EF8-9FBE-8796493ED6B3}"/>
    <dgm:cxn modelId="{1737D7EF-5FE9-4D91-9339-930C8DBC9B46}" type="presOf" srcId="{8821EFF8-C9DB-43BD-9E2A-4ADA9AC73445}" destId="{2563B470-D3DF-4969-B4B5-693FFC50A2DB}" srcOrd="0" destOrd="2" presId="urn:microsoft.com/office/officeart/2005/8/layout/vList6"/>
    <dgm:cxn modelId="{E094029F-BA95-4192-A19F-B50D6BF1A295}" type="presOf" srcId="{C907ED03-2C8C-4241-868D-A41CF1B51BFC}" destId="{29F8673A-DB99-4822-9784-616F7A6A7D02}" srcOrd="0" destOrd="0" presId="urn:microsoft.com/office/officeart/2005/8/layout/vList6"/>
    <dgm:cxn modelId="{96333807-CC77-4024-AC2D-A7B24A0583B5}" srcId="{7B834040-636A-44DD-87C6-52281D7DDB93}" destId="{6F2EF3FE-200A-430A-B63D-D04CCD04E332}" srcOrd="2" destOrd="0" parTransId="{8B5C136C-0270-492F-AF15-46E13A431E1D}" sibTransId="{284F6CF6-7CC8-49FD-BC53-1014703EFC89}"/>
    <dgm:cxn modelId="{78A40F7B-32FE-43F8-9EE2-141F27391FD3}" type="presOf" srcId="{4D41713A-0257-45CC-92F1-FEE9FFFC359B}" destId="{7E4F19B4-C01E-49C9-876E-BF363F1422CF}" srcOrd="0" destOrd="2" presId="urn:microsoft.com/office/officeart/2005/8/layout/vList6"/>
    <dgm:cxn modelId="{0B5039CE-8E80-4328-80E0-E00D1203223F}" type="presOf" srcId="{53F1C162-8854-4D51-985E-228253D24D05}" destId="{7E4F19B4-C01E-49C9-876E-BF363F1422CF}" srcOrd="0" destOrd="1" presId="urn:microsoft.com/office/officeart/2005/8/layout/vList6"/>
    <dgm:cxn modelId="{A550BB1D-223C-420F-88F5-29A3C1536DA3}" type="presOf" srcId="{6F2EF3FE-200A-430A-B63D-D04CCD04E332}" destId="{29549689-6237-423B-AB16-A1966EF4F082}" srcOrd="0" destOrd="2" presId="urn:microsoft.com/office/officeart/2005/8/layout/vList6"/>
    <dgm:cxn modelId="{CC0E613D-0518-4B40-BA5D-615136FD8C20}" srcId="{4FB7F593-4FC8-449B-AA4C-031EA2DA4F32}" destId="{C907ED03-2C8C-4241-868D-A41CF1B51BFC}" srcOrd="0" destOrd="0" parTransId="{AA010BB3-D9E2-499B-8F99-005042AFC9FC}" sibTransId="{8F01544A-77B9-4398-9BCF-41EAF1DFCCE7}"/>
    <dgm:cxn modelId="{70672604-983E-48F6-B6E0-5F053E9640EB}" srcId="{E0A2BD0B-C6B1-4F0B-87F3-7B65AE75D3F6}" destId="{7B834040-636A-44DD-87C6-52281D7DDB93}" srcOrd="3" destOrd="0" parTransId="{1D54D685-DAE0-46E8-9522-D82B7555E167}" sibTransId="{F1E82169-6C4E-43E5-94DC-167EC7F5157D}"/>
    <dgm:cxn modelId="{DD62673D-F856-4218-9E93-FD287E13F732}" srcId="{7B834040-636A-44DD-87C6-52281D7DDB93}" destId="{55FB8014-A9C8-4649-BD03-55942D75F6D4}" srcOrd="3" destOrd="0" parTransId="{0C4D17A0-D222-40AC-8209-91C448C943A1}" sibTransId="{8304B863-5A37-4668-A869-4619002D8366}"/>
    <dgm:cxn modelId="{151717D4-224C-4D72-A81C-F20F65F7F1A5}" type="presParOf" srcId="{FEECA80B-4543-4B29-A94C-984B96F48C65}" destId="{6E6549F2-5893-4848-93AF-41E7BECAA502}" srcOrd="0" destOrd="0" presId="urn:microsoft.com/office/officeart/2005/8/layout/vList6"/>
    <dgm:cxn modelId="{EDA200EE-6E66-4B23-95F3-99027FBCDD07}" type="presParOf" srcId="{6E6549F2-5893-4848-93AF-41E7BECAA502}" destId="{50185114-6601-4B38-B7D2-BF4D8CD707FD}" srcOrd="0" destOrd="0" presId="urn:microsoft.com/office/officeart/2005/8/layout/vList6"/>
    <dgm:cxn modelId="{81699CE7-DC94-49A1-AA42-34FC85D986B4}" type="presParOf" srcId="{6E6549F2-5893-4848-93AF-41E7BECAA502}" destId="{2563B470-D3DF-4969-B4B5-693FFC50A2DB}" srcOrd="1" destOrd="0" presId="urn:microsoft.com/office/officeart/2005/8/layout/vList6"/>
    <dgm:cxn modelId="{533E86EE-5ACE-49E2-9484-9CFAEECDA23A}" type="presParOf" srcId="{FEECA80B-4543-4B29-A94C-984B96F48C65}" destId="{55B08E7F-D4EB-42B2-ABBF-84B9C5716EC1}" srcOrd="1" destOrd="0" presId="urn:microsoft.com/office/officeart/2005/8/layout/vList6"/>
    <dgm:cxn modelId="{32836FE7-5F8E-462E-A0C8-C56B7617940F}" type="presParOf" srcId="{FEECA80B-4543-4B29-A94C-984B96F48C65}" destId="{DA8316D7-1EBC-42C2-B7A1-64E473FF5748}" srcOrd="2" destOrd="0" presId="urn:microsoft.com/office/officeart/2005/8/layout/vList6"/>
    <dgm:cxn modelId="{6EE85E61-D218-451C-9CCA-F59784DE9800}" type="presParOf" srcId="{DA8316D7-1EBC-42C2-B7A1-64E473FF5748}" destId="{FDAA3B5C-8F5E-46AC-9654-92F46C7C9AA7}" srcOrd="0" destOrd="0" presId="urn:microsoft.com/office/officeart/2005/8/layout/vList6"/>
    <dgm:cxn modelId="{FD9C2E25-D003-4206-BB62-11A07B95C4C8}" type="presParOf" srcId="{DA8316D7-1EBC-42C2-B7A1-64E473FF5748}" destId="{29F8673A-DB99-4822-9784-616F7A6A7D02}" srcOrd="1" destOrd="0" presId="urn:microsoft.com/office/officeart/2005/8/layout/vList6"/>
    <dgm:cxn modelId="{87A114CD-94F1-42B8-9770-036A3B68FC3C}" type="presParOf" srcId="{FEECA80B-4543-4B29-A94C-984B96F48C65}" destId="{0BC99E3C-2DD3-451C-B071-6263E443D89A}" srcOrd="3" destOrd="0" presId="urn:microsoft.com/office/officeart/2005/8/layout/vList6"/>
    <dgm:cxn modelId="{C8022C43-B845-41AE-8277-50914BCCB131}" type="presParOf" srcId="{FEECA80B-4543-4B29-A94C-984B96F48C65}" destId="{830619AE-7F9C-4B14-8C04-38BA2F774412}" srcOrd="4" destOrd="0" presId="urn:microsoft.com/office/officeart/2005/8/layout/vList6"/>
    <dgm:cxn modelId="{D8D0CC54-9044-4B2B-B5B8-A4CAE54BB18D}" type="presParOf" srcId="{830619AE-7F9C-4B14-8C04-38BA2F774412}" destId="{7AD4A5A0-A9CF-4D93-9AA4-A1B0D29B4432}" srcOrd="0" destOrd="0" presId="urn:microsoft.com/office/officeart/2005/8/layout/vList6"/>
    <dgm:cxn modelId="{340556E1-FEE6-4FD4-AE43-538BC6E0BD07}" type="presParOf" srcId="{830619AE-7F9C-4B14-8C04-38BA2F774412}" destId="{7E4F19B4-C01E-49C9-876E-BF363F1422CF}" srcOrd="1" destOrd="0" presId="urn:microsoft.com/office/officeart/2005/8/layout/vList6"/>
    <dgm:cxn modelId="{D7EA5F63-D617-462E-8D3D-0A3614F40D3C}" type="presParOf" srcId="{FEECA80B-4543-4B29-A94C-984B96F48C65}" destId="{B548BBEC-6D16-4418-B51D-152BE8C2B1AD}" srcOrd="5" destOrd="0" presId="urn:microsoft.com/office/officeart/2005/8/layout/vList6"/>
    <dgm:cxn modelId="{6430EC68-FF10-4EEF-95EB-0D2488E41A8E}" type="presParOf" srcId="{FEECA80B-4543-4B29-A94C-984B96F48C65}" destId="{F87E5BD0-30C7-47FD-808A-CE5DCB3E6A6A}" srcOrd="6" destOrd="0" presId="urn:microsoft.com/office/officeart/2005/8/layout/vList6"/>
    <dgm:cxn modelId="{ADD25EB0-1789-43E9-A012-29CBCF1D3A3A}" type="presParOf" srcId="{F87E5BD0-30C7-47FD-808A-CE5DCB3E6A6A}" destId="{4E65C82E-6AC2-45CD-ACCA-B57C4240B3B9}" srcOrd="0" destOrd="0" presId="urn:microsoft.com/office/officeart/2005/8/layout/vList6"/>
    <dgm:cxn modelId="{6FE6788E-04CA-4B42-884A-573DDE9D432B}" type="presParOf" srcId="{F87E5BD0-30C7-47FD-808A-CE5DCB3E6A6A}" destId="{29549689-6237-423B-AB16-A1966EF4F08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2A652-7C40-4200-9278-877918B5E1B5}" type="datetimeFigureOut">
              <a:rPr lang="ru-RU" smtClean="0"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8F38C-5D9C-4DB2-8B8E-CF5BA9A40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4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D70EF-6F4C-4A95-9BDB-85838F2386C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F4C3-4AFA-44CB-B91A-5F7F6D93A1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6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288E2D-909D-42BA-9D9F-A3D885237D47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7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34AE57-366E-4A3A-B578-8221D3369479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5644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52EAC0-E471-461B-AF0F-C2520CAE263B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12394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298E9C-7041-4430-8DE9-8CB71B3B039B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43459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EE53DE-99BD-4D99-AB2D-0800C389CBF1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7961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703388-0052-418D-A74E-92B8346E6F22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94170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288A7-E34A-4244-BC24-7FEF148418FE}" type="slidenum">
              <a:rPr lang="ru-RU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7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08113" y="4843463"/>
            <a:ext cx="6484937" cy="108108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111636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408113" y="5903913"/>
            <a:ext cx="6480175" cy="800100"/>
          </a:xfrm>
          <a:prstGeom prst="rect">
            <a:avLst/>
          </a:prstGeo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de-DE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28" y="490815"/>
            <a:ext cx="4225699" cy="209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22D36-8F24-4012-99C9-EB8437E2575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22.06.2015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F3D6-3897-4569-BDD4-6EB21D4D76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6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A84F1-6A15-4E6F-B126-AC48837C0C0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22.06.2015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1B51-1CDA-4D42-9FC9-237C8B9E67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69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428E6-851E-4F2A-8DB7-FA1DD0AD62B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22.06.2015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61AD5-64CA-417D-949D-E66926CC3B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16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926C-B800-49D0-841E-261F32756CD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22.06.2015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E491-C647-459F-8B3B-B1E741C2F5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B880C-9BE2-401B-A3C0-66E6F8C8B26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22.06.2015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AECD6-C06C-4C3C-8317-BD018A165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31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13ABE-2172-4D12-986F-4F11F5AE719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22.06.2015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47D94-2FEB-478C-A59D-4A80EB3BCB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974FC-4DEC-42AB-8109-AFDB1E56689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22.06.2015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39245-70BE-42E4-8EA4-6D843B9D13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79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A2954-6C32-4AB3-AA57-ADA58ECEA45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22.06.2015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C19A9-DBA5-44F9-AC40-E596D04717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19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0177-ADD3-47AA-A89F-3785C4253D8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22.06.2015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BD99E-5464-48BF-AFD4-246404D066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13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BE200-507B-4C06-BCCC-DE7D252FD1F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22.06.2015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B6EDD-7275-409D-95C1-50EB27F104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4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1"/>
          </p:nvPr>
        </p:nvSpPr>
        <p:spPr>
          <a:xfrm>
            <a:off x="484188" y="1617663"/>
            <a:ext cx="8229600" cy="45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00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04474-C679-478B-BDC6-10D5696A8BB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22.06.2015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7082-EBC8-4BF9-82AC-D087DF13E8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8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C0D12-67A8-474A-8AF2-0D3532BC54A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22.06.2015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8048-80EF-4AD5-9F28-6CA35A1D9D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67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1"/>
          </p:nvPr>
        </p:nvSpPr>
        <p:spPr>
          <a:xfrm>
            <a:off x="484188" y="1617663"/>
            <a:ext cx="8229600" cy="45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24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90538"/>
            <a:ext cx="42259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08113" y="4843463"/>
            <a:ext cx="6484937" cy="108108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111636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408113" y="5903913"/>
            <a:ext cx="6480175" cy="8001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3663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1"/>
          </p:nvPr>
        </p:nvSpPr>
        <p:spPr>
          <a:xfrm>
            <a:off x="484188" y="1617663"/>
            <a:ext cx="8229600" cy="45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36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b="1" smtClean="0">
                <a:solidFill>
                  <a:srgbClr val="004587"/>
                </a:solidFill>
              </a:rPr>
              <a:t>Страница</a:t>
            </a:r>
            <a:r>
              <a:rPr lang="de-DE" altLang="ru-RU" sz="1000" b="1" smtClean="0">
                <a:solidFill>
                  <a:srgbClr val="004587"/>
                </a:solidFill>
              </a:rPr>
              <a:t> </a:t>
            </a:r>
            <a:r>
              <a:rPr lang="de-DE" altLang="ru-RU" sz="1000" b="1" smtClean="0">
                <a:solidFill>
                  <a:srgbClr val="004587"/>
                </a:solidFill>
                <a:sym typeface="Wingdings" pitchFamily="2" charset="2"/>
              </a:rPr>
              <a:t></a:t>
            </a:r>
            <a:r>
              <a:rPr lang="de-DE" altLang="ru-RU" sz="1000" b="1" smtClean="0">
                <a:solidFill>
                  <a:srgbClr val="004587"/>
                </a:solidFill>
              </a:rPr>
              <a:t> </a:t>
            </a:r>
            <a:fld id="{B7592B11-1B1F-434C-99FA-766E9AF578DE}" type="slidenum">
              <a:rPr lang="de-DE" altLang="ru-RU" sz="1000" b="1" smtClean="0">
                <a:solidFill>
                  <a:srgbClr val="004587"/>
                </a:solidFill>
              </a:rPr>
              <a:pPr eaLnBrk="1" hangingPunct="1">
                <a:defRPr/>
              </a:pPr>
              <a:t>‹#›</a:t>
            </a:fld>
            <a:endParaRPr lang="de-DE" altLang="ru-RU" sz="1000" b="1" smtClean="0">
              <a:solidFill>
                <a:srgbClr val="004587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36563"/>
            <a:ext cx="265906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73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Объект 6"/>
          <p:cNvSpPr>
            <a:spLocks noGrp="1"/>
          </p:cNvSpPr>
          <p:nvPr>
            <p:ph sz="quarter" idx="11"/>
          </p:nvPr>
        </p:nvSpPr>
        <p:spPr>
          <a:xfrm>
            <a:off x="484188" y="1617663"/>
            <a:ext cx="3816000" cy="45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6"/>
          <p:cNvSpPr>
            <a:spLocks noGrp="1"/>
          </p:cNvSpPr>
          <p:nvPr>
            <p:ph sz="quarter" idx="12"/>
          </p:nvPr>
        </p:nvSpPr>
        <p:spPr>
          <a:xfrm>
            <a:off x="4897788" y="1617663"/>
            <a:ext cx="3816000" cy="45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715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4188" y="1617663"/>
            <a:ext cx="3816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00458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97788" y="1617663"/>
            <a:ext cx="3816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00458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Объект 6"/>
          <p:cNvSpPr>
            <a:spLocks noGrp="1"/>
          </p:cNvSpPr>
          <p:nvPr>
            <p:ph sz="quarter" idx="11"/>
          </p:nvPr>
        </p:nvSpPr>
        <p:spPr>
          <a:xfrm>
            <a:off x="484188" y="2355688"/>
            <a:ext cx="3816000" cy="378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6"/>
          <p:cNvSpPr>
            <a:spLocks noGrp="1"/>
          </p:cNvSpPr>
          <p:nvPr>
            <p:ph sz="quarter" idx="12"/>
          </p:nvPr>
        </p:nvSpPr>
        <p:spPr>
          <a:xfrm>
            <a:off x="4897788" y="2355688"/>
            <a:ext cx="3816000" cy="378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9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36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000" b="1" dirty="0" smtClean="0">
                <a:solidFill>
                  <a:srgbClr val="004587"/>
                </a:solidFill>
              </a:rPr>
              <a:t>Страница</a:t>
            </a:r>
            <a:r>
              <a:rPr lang="de-DE" sz="1000" b="1" dirty="0" smtClean="0">
                <a:solidFill>
                  <a:srgbClr val="004587"/>
                </a:solidFill>
              </a:rPr>
              <a:t> </a:t>
            </a:r>
            <a:r>
              <a:rPr lang="de-DE" sz="1000" b="1" dirty="0">
                <a:solidFill>
                  <a:srgbClr val="004587"/>
                </a:solidFill>
                <a:sym typeface="Wingdings" pitchFamily="2" charset="2"/>
              </a:rPr>
              <a:t></a:t>
            </a:r>
            <a:r>
              <a:rPr lang="de-DE" sz="1000" b="1" dirty="0">
                <a:solidFill>
                  <a:srgbClr val="004587"/>
                </a:solidFill>
              </a:rPr>
              <a:t> </a:t>
            </a:r>
            <a:fld id="{D22FFDB2-71C7-498E-8229-FD3F8A3503D5}" type="slidenum">
              <a:rPr lang="de-DE" sz="1000" b="1">
                <a:solidFill>
                  <a:srgbClr val="004587"/>
                </a:solidFill>
              </a:rPr>
              <a:pPr>
                <a:defRPr/>
              </a:pPr>
              <a:t>‹#›</a:t>
            </a:fld>
            <a:endParaRPr lang="de-DE" sz="1000" b="1" dirty="0">
              <a:solidFill>
                <a:srgbClr val="00458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000" y="436561"/>
            <a:ext cx="2659787" cy="132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9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E5B305-7D9B-4B85-8DC0-3E93104C01A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67362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80AD66F-75EA-461C-AC9D-0C75CBA09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89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90538"/>
            <a:ext cx="42259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08113" y="4843463"/>
            <a:ext cx="6484937" cy="108108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111636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408113" y="5903913"/>
            <a:ext cx="6480175" cy="8001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2819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1"/>
          </p:nvPr>
        </p:nvSpPr>
        <p:spPr>
          <a:xfrm>
            <a:off x="484188" y="1617663"/>
            <a:ext cx="8229600" cy="45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77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b="1" smtClean="0">
                <a:solidFill>
                  <a:srgbClr val="004587"/>
                </a:solidFill>
              </a:rPr>
              <a:t>Страница</a:t>
            </a:r>
            <a:r>
              <a:rPr lang="de-DE" altLang="ru-RU" sz="1000" b="1" smtClean="0">
                <a:solidFill>
                  <a:srgbClr val="004587"/>
                </a:solidFill>
              </a:rPr>
              <a:t> </a:t>
            </a:r>
            <a:r>
              <a:rPr lang="de-DE" altLang="ru-RU" sz="1000" b="1" smtClean="0">
                <a:solidFill>
                  <a:srgbClr val="004587"/>
                </a:solidFill>
                <a:sym typeface="Wingdings" pitchFamily="2" charset="2"/>
              </a:rPr>
              <a:t></a:t>
            </a:r>
            <a:r>
              <a:rPr lang="de-DE" altLang="ru-RU" sz="1000" b="1" smtClean="0">
                <a:solidFill>
                  <a:srgbClr val="004587"/>
                </a:solidFill>
              </a:rPr>
              <a:t> </a:t>
            </a:r>
            <a:fld id="{3459CBA9-B6FC-4B85-A45F-9043FBCDD6E6}" type="slidenum">
              <a:rPr lang="de-DE" altLang="ru-RU" sz="1000" b="1" smtClean="0">
                <a:solidFill>
                  <a:srgbClr val="004587"/>
                </a:solidFill>
              </a:rPr>
              <a:pPr eaLnBrk="1" hangingPunct="1">
                <a:defRPr/>
              </a:pPr>
              <a:t>‹#›</a:t>
            </a:fld>
            <a:endParaRPr lang="de-DE" altLang="ru-RU" sz="1000" b="1" smtClean="0">
              <a:solidFill>
                <a:srgbClr val="004587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36563"/>
            <a:ext cx="265906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29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Объект 6"/>
          <p:cNvSpPr>
            <a:spLocks noGrp="1"/>
          </p:cNvSpPr>
          <p:nvPr>
            <p:ph sz="quarter" idx="11"/>
          </p:nvPr>
        </p:nvSpPr>
        <p:spPr>
          <a:xfrm>
            <a:off x="484188" y="1617663"/>
            <a:ext cx="3816000" cy="45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6"/>
          <p:cNvSpPr>
            <a:spLocks noGrp="1"/>
          </p:cNvSpPr>
          <p:nvPr>
            <p:ph sz="quarter" idx="12"/>
          </p:nvPr>
        </p:nvSpPr>
        <p:spPr>
          <a:xfrm>
            <a:off x="4897788" y="1617663"/>
            <a:ext cx="3816000" cy="45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443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4188" y="1617663"/>
            <a:ext cx="3816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00458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97788" y="1617663"/>
            <a:ext cx="3816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00458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Объект 6"/>
          <p:cNvSpPr>
            <a:spLocks noGrp="1"/>
          </p:cNvSpPr>
          <p:nvPr>
            <p:ph sz="quarter" idx="11"/>
          </p:nvPr>
        </p:nvSpPr>
        <p:spPr>
          <a:xfrm>
            <a:off x="484188" y="2355688"/>
            <a:ext cx="3816000" cy="378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6"/>
          <p:cNvSpPr>
            <a:spLocks noGrp="1"/>
          </p:cNvSpPr>
          <p:nvPr>
            <p:ph sz="quarter" idx="12"/>
          </p:nvPr>
        </p:nvSpPr>
        <p:spPr>
          <a:xfrm>
            <a:off x="4897788" y="2355688"/>
            <a:ext cx="3816000" cy="378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448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0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197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C88F-438D-49CA-A209-8016D39BE6E2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4B609-8A44-4877-8CAE-0B0DE15DB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3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6"/>
          <p:cNvSpPr>
            <a:spLocks noGrp="1"/>
          </p:cNvSpPr>
          <p:nvPr>
            <p:ph sz="quarter" idx="11"/>
          </p:nvPr>
        </p:nvSpPr>
        <p:spPr>
          <a:xfrm>
            <a:off x="484188" y="1617663"/>
            <a:ext cx="3816000" cy="45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6"/>
          <p:cNvSpPr>
            <a:spLocks noGrp="1"/>
          </p:cNvSpPr>
          <p:nvPr>
            <p:ph sz="quarter" idx="12"/>
          </p:nvPr>
        </p:nvSpPr>
        <p:spPr>
          <a:xfrm>
            <a:off x="4897788" y="1617663"/>
            <a:ext cx="3816000" cy="45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9705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C3AD2-A43C-4646-BC34-8A79F02D22F1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06AA4-5027-418E-BB8D-A66FD28CC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0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38549-B975-4A06-B297-4025BCE0BBFD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73639-1651-4469-9165-C0E31476C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90538"/>
            <a:ext cx="42259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08113" y="4843463"/>
            <a:ext cx="6484937" cy="108108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111636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408113" y="5903913"/>
            <a:ext cx="6480175" cy="8001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971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1"/>
          </p:nvPr>
        </p:nvSpPr>
        <p:spPr>
          <a:xfrm>
            <a:off x="484188" y="1617663"/>
            <a:ext cx="8229600" cy="45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60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b="1" smtClean="0">
                <a:solidFill>
                  <a:srgbClr val="004587"/>
                </a:solidFill>
              </a:rPr>
              <a:t>Страница</a:t>
            </a:r>
            <a:r>
              <a:rPr lang="de-DE" altLang="ru-RU" sz="1000" b="1" smtClean="0">
                <a:solidFill>
                  <a:srgbClr val="004587"/>
                </a:solidFill>
              </a:rPr>
              <a:t> </a:t>
            </a:r>
            <a:r>
              <a:rPr lang="de-DE" altLang="ru-RU" sz="1000" b="1" smtClean="0">
                <a:solidFill>
                  <a:srgbClr val="004587"/>
                </a:solidFill>
                <a:sym typeface="Wingdings" pitchFamily="2" charset="2"/>
              </a:rPr>
              <a:t></a:t>
            </a:r>
            <a:r>
              <a:rPr lang="de-DE" altLang="ru-RU" sz="1000" b="1" smtClean="0">
                <a:solidFill>
                  <a:srgbClr val="004587"/>
                </a:solidFill>
              </a:rPr>
              <a:t> </a:t>
            </a:r>
            <a:fld id="{3274B12B-4D2F-4B6C-A0A8-A173CC670646}" type="slidenum">
              <a:rPr lang="de-DE" altLang="ru-RU" sz="1000" b="1" smtClean="0">
                <a:solidFill>
                  <a:srgbClr val="004587"/>
                </a:solidFill>
              </a:rPr>
              <a:pPr eaLnBrk="1" hangingPunct="1">
                <a:defRPr/>
              </a:pPr>
              <a:t>‹#›</a:t>
            </a:fld>
            <a:endParaRPr lang="de-DE" altLang="ru-RU" sz="1000" b="1" smtClean="0">
              <a:solidFill>
                <a:srgbClr val="004587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36563"/>
            <a:ext cx="265906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59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Объект 6"/>
          <p:cNvSpPr>
            <a:spLocks noGrp="1"/>
          </p:cNvSpPr>
          <p:nvPr>
            <p:ph sz="quarter" idx="11"/>
          </p:nvPr>
        </p:nvSpPr>
        <p:spPr>
          <a:xfrm>
            <a:off x="484188" y="1617663"/>
            <a:ext cx="3816000" cy="45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6"/>
          <p:cNvSpPr>
            <a:spLocks noGrp="1"/>
          </p:cNvSpPr>
          <p:nvPr>
            <p:ph sz="quarter" idx="12"/>
          </p:nvPr>
        </p:nvSpPr>
        <p:spPr>
          <a:xfrm>
            <a:off x="4897788" y="1617663"/>
            <a:ext cx="3816000" cy="45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126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4188" y="1617663"/>
            <a:ext cx="3816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00458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97788" y="1617663"/>
            <a:ext cx="3816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00458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Объект 6"/>
          <p:cNvSpPr>
            <a:spLocks noGrp="1"/>
          </p:cNvSpPr>
          <p:nvPr>
            <p:ph sz="quarter" idx="11"/>
          </p:nvPr>
        </p:nvSpPr>
        <p:spPr>
          <a:xfrm>
            <a:off x="484188" y="2355688"/>
            <a:ext cx="3816000" cy="378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6"/>
          <p:cNvSpPr>
            <a:spLocks noGrp="1"/>
          </p:cNvSpPr>
          <p:nvPr>
            <p:ph sz="quarter" idx="12"/>
          </p:nvPr>
        </p:nvSpPr>
        <p:spPr>
          <a:xfrm>
            <a:off x="4897788" y="2355688"/>
            <a:ext cx="3816000" cy="378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146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48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38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C84CD-BD91-4E00-ABF6-804B2168FB77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BDC57-8F68-4A5E-8C74-857E1533E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9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4188" y="1617663"/>
            <a:ext cx="3816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00458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97788" y="1617663"/>
            <a:ext cx="3816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00458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6"/>
          <p:cNvSpPr>
            <a:spLocks noGrp="1"/>
          </p:cNvSpPr>
          <p:nvPr>
            <p:ph sz="quarter" idx="11"/>
          </p:nvPr>
        </p:nvSpPr>
        <p:spPr>
          <a:xfrm>
            <a:off x="484188" y="2355688"/>
            <a:ext cx="3816000" cy="378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6"/>
          <p:cNvSpPr>
            <a:spLocks noGrp="1"/>
          </p:cNvSpPr>
          <p:nvPr>
            <p:ph sz="quarter" idx="12"/>
          </p:nvPr>
        </p:nvSpPr>
        <p:spPr>
          <a:xfrm>
            <a:off x="4897788" y="2355688"/>
            <a:ext cx="3816000" cy="378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943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90538"/>
            <a:ext cx="42259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08113" y="4843463"/>
            <a:ext cx="6484937" cy="108108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111636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408113" y="5903913"/>
            <a:ext cx="6480175" cy="8001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192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1"/>
          </p:nvPr>
        </p:nvSpPr>
        <p:spPr>
          <a:xfrm>
            <a:off x="484188" y="1617663"/>
            <a:ext cx="8229600" cy="45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441346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b="1" smtClean="0">
                <a:solidFill>
                  <a:srgbClr val="004587"/>
                </a:solidFill>
              </a:rPr>
              <a:t>Страница</a:t>
            </a:r>
            <a:r>
              <a:rPr lang="de-DE" altLang="ru-RU" sz="1000" b="1" smtClean="0">
                <a:solidFill>
                  <a:srgbClr val="004587"/>
                </a:solidFill>
              </a:rPr>
              <a:t> </a:t>
            </a:r>
            <a:r>
              <a:rPr lang="de-DE" altLang="ru-RU" sz="1000" b="1" smtClean="0">
                <a:solidFill>
                  <a:srgbClr val="004587"/>
                </a:solidFill>
                <a:sym typeface="Wingdings" pitchFamily="2" charset="2"/>
              </a:rPr>
              <a:t></a:t>
            </a:r>
            <a:r>
              <a:rPr lang="de-DE" altLang="ru-RU" sz="1000" b="1" smtClean="0">
                <a:solidFill>
                  <a:srgbClr val="004587"/>
                </a:solidFill>
              </a:rPr>
              <a:t> </a:t>
            </a:r>
            <a:fld id="{D80E1EE5-6124-462B-AFA1-777115EAC5C6}" type="slidenum">
              <a:rPr lang="de-DE" altLang="ru-RU" sz="1000" b="1" smtClean="0">
                <a:solidFill>
                  <a:srgbClr val="004587"/>
                </a:solidFill>
              </a:rPr>
              <a:pPr eaLnBrk="1" hangingPunct="1">
                <a:defRPr/>
              </a:pPr>
              <a:t>‹#›</a:t>
            </a:fld>
            <a:endParaRPr lang="de-DE" altLang="ru-RU" sz="1000" b="1" smtClean="0">
              <a:solidFill>
                <a:srgbClr val="004587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436563"/>
            <a:ext cx="265906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65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Объект 6"/>
          <p:cNvSpPr>
            <a:spLocks noGrp="1"/>
          </p:cNvSpPr>
          <p:nvPr>
            <p:ph sz="quarter" idx="11"/>
          </p:nvPr>
        </p:nvSpPr>
        <p:spPr>
          <a:xfrm>
            <a:off x="484188" y="1617663"/>
            <a:ext cx="3816000" cy="45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6"/>
          <p:cNvSpPr>
            <a:spLocks noGrp="1"/>
          </p:cNvSpPr>
          <p:nvPr>
            <p:ph sz="quarter" idx="12"/>
          </p:nvPr>
        </p:nvSpPr>
        <p:spPr>
          <a:xfrm>
            <a:off x="4897788" y="1617663"/>
            <a:ext cx="3816000" cy="45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163428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4188" y="1617663"/>
            <a:ext cx="3816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00458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97788" y="1617663"/>
            <a:ext cx="38160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00458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Объект 6"/>
          <p:cNvSpPr>
            <a:spLocks noGrp="1"/>
          </p:cNvSpPr>
          <p:nvPr>
            <p:ph sz="quarter" idx="11"/>
          </p:nvPr>
        </p:nvSpPr>
        <p:spPr>
          <a:xfrm>
            <a:off x="484188" y="2355688"/>
            <a:ext cx="3816000" cy="378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6"/>
          <p:cNvSpPr>
            <a:spLocks noGrp="1"/>
          </p:cNvSpPr>
          <p:nvPr>
            <p:ph sz="quarter" idx="12"/>
          </p:nvPr>
        </p:nvSpPr>
        <p:spPr>
          <a:xfrm>
            <a:off x="4897788" y="2355688"/>
            <a:ext cx="3816000" cy="378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759138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52395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336773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F77362-E4A6-4B9B-98FE-FABBA8F4AA2D}" type="datetimeFigureOut">
              <a:rPr lang="ru-RU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908FD2-A6BD-4AEC-9AF8-84C52D9FC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23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32BCD7F-33F9-427D-8E8C-E0A82EFC3A6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679916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3DD785-953C-4D48-A163-47FC721C6A9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1648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2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D85625-9A81-4030-B17A-53841FD9193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020006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7610D2E-B8F8-47B1-99C5-A85E0B3DF7A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598054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77" y="163513"/>
            <a:ext cx="8170741" cy="1244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77" y="1604963"/>
            <a:ext cx="4010445" cy="4465637"/>
          </a:xfrm>
        </p:spPr>
        <p:txBody>
          <a:bodyPr/>
          <a:lstStyle/>
          <a:p>
            <a:pPr lvl="0"/>
            <a:r>
              <a:rPr lang="ru-RU" noProof="0" smtClean="0"/>
              <a:t>Вставка картинки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6028" y="1604963"/>
            <a:ext cx="4011990" cy="44656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2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7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5B305-7D9B-4B85-8DC0-3E93104C01A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8825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5BB31-913F-4AD4-BD1F-8FAC404FA93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432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://www.specialist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hyperlink" Target="http://www.specialist.ru/" TargetMode="Externa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hyperlink" Target="http://www.specialist.ru/" TargetMode="Externa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hyperlink" Target="http://www.specialist.ru/" TargetMode="Externa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hyperlink" Target="http://www.specialist.ru/" TargetMode="Externa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126000" y="6398075"/>
            <a:ext cx="28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000" b="1" dirty="0" smtClean="0">
                <a:solidFill>
                  <a:srgbClr val="004587"/>
                </a:solidFill>
              </a:rPr>
              <a:t>Страница</a:t>
            </a:r>
            <a:r>
              <a:rPr lang="de-DE" sz="1000" b="1" dirty="0" smtClean="0">
                <a:solidFill>
                  <a:srgbClr val="004587"/>
                </a:solidFill>
              </a:rPr>
              <a:t> </a:t>
            </a:r>
            <a:r>
              <a:rPr lang="de-DE" sz="1000" b="1" dirty="0">
                <a:solidFill>
                  <a:srgbClr val="004587"/>
                </a:solidFill>
                <a:sym typeface="Wingdings" pitchFamily="2" charset="2"/>
              </a:rPr>
              <a:t></a:t>
            </a:r>
            <a:r>
              <a:rPr lang="de-DE" sz="1000" b="1" dirty="0">
                <a:solidFill>
                  <a:srgbClr val="004587"/>
                </a:solidFill>
              </a:rPr>
              <a:t> </a:t>
            </a:r>
            <a:fld id="{D22FFDB2-71C7-498E-8229-FD3F8A3503D5}" type="slidenum">
              <a:rPr lang="de-DE" sz="1000" b="1">
                <a:solidFill>
                  <a:srgbClr val="004587"/>
                </a:solidFill>
              </a:rPr>
              <a:pPr>
                <a:defRPr/>
              </a:pPr>
              <a:t>‹#›</a:t>
            </a:fld>
            <a:endParaRPr lang="de-DE" sz="1000" b="1" dirty="0">
              <a:solidFill>
                <a:srgbClr val="0045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32000" y="63980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587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TextBox 4">
            <a:hlinkClick r:id="rId12"/>
          </p:cNvPr>
          <p:cNvSpPr txBox="1"/>
          <p:nvPr/>
        </p:nvSpPr>
        <p:spPr>
          <a:xfrm>
            <a:off x="7371101" y="6379699"/>
            <a:ext cx="1480598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4587"/>
                </a:solidFill>
              </a:rPr>
              <a:t>www.specialist.ru</a:t>
            </a:r>
            <a:endParaRPr lang="ru-RU" sz="1200" b="1" dirty="0">
              <a:solidFill>
                <a:srgbClr val="0045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ct val="40000"/>
        </a:spcAft>
        <a:buClr>
          <a:srgbClr val="00458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0"/>
        </a:spcBef>
        <a:spcAft>
          <a:spcPct val="40000"/>
        </a:spcAft>
        <a:buClr>
          <a:srgbClr val="004587"/>
        </a:buClr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1" fontAlgn="base" hangingPunct="1">
        <a:spcBef>
          <a:spcPct val="0"/>
        </a:spcBef>
        <a:spcAft>
          <a:spcPct val="40000"/>
        </a:spcAft>
        <a:buClr>
          <a:srgbClr val="004587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DCE244-EF69-4729-9990-47352DCCF4CE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22.06.2015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9ED7B7-E5DF-4309-BEAD-D77E8AA8FF8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3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gray">
          <a:xfrm>
            <a:off x="125413" y="6397625"/>
            <a:ext cx="28813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b="1" smtClean="0">
                <a:solidFill>
                  <a:srgbClr val="004587"/>
                </a:solidFill>
              </a:rPr>
              <a:t>Страница</a:t>
            </a:r>
            <a:r>
              <a:rPr lang="de-DE" altLang="ru-RU" sz="1000" b="1" smtClean="0">
                <a:solidFill>
                  <a:srgbClr val="004587"/>
                </a:solidFill>
              </a:rPr>
              <a:t> </a:t>
            </a:r>
            <a:r>
              <a:rPr lang="de-DE" altLang="ru-RU" sz="1000" b="1" smtClean="0">
                <a:solidFill>
                  <a:srgbClr val="004587"/>
                </a:solidFill>
                <a:sym typeface="Wingdings" pitchFamily="2" charset="2"/>
              </a:rPr>
              <a:t></a:t>
            </a:r>
            <a:r>
              <a:rPr lang="de-DE" altLang="ru-RU" sz="1000" b="1" smtClean="0">
                <a:solidFill>
                  <a:srgbClr val="004587"/>
                </a:solidFill>
              </a:rPr>
              <a:t> </a:t>
            </a:r>
            <a:fld id="{37E47688-5DF4-4265-B3A6-66A08A501219}" type="slidenum">
              <a:rPr lang="de-DE" altLang="ru-RU" sz="1000" b="1" smtClean="0">
                <a:solidFill>
                  <a:srgbClr val="004587"/>
                </a:solidFill>
              </a:rPr>
              <a:pPr eaLnBrk="1" hangingPunct="1">
                <a:defRPr/>
              </a:pPr>
              <a:t>‹#›</a:t>
            </a:fld>
            <a:endParaRPr lang="de-DE" altLang="ru-RU" sz="1000" b="1" smtClean="0">
              <a:solidFill>
                <a:srgbClr val="004587"/>
              </a:solidFill>
            </a:endParaRPr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32138" y="6397625"/>
            <a:ext cx="2879725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587"/>
                </a:solidFill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TextBox 4">
            <a:hlinkClick r:id="rId12"/>
          </p:cNvPr>
          <p:cNvSpPr txBox="1">
            <a:spLocks noChangeArrowheads="1"/>
          </p:cNvSpPr>
          <p:nvPr/>
        </p:nvSpPr>
        <p:spPr bwMode="auto">
          <a:xfrm>
            <a:off x="7370763" y="6380163"/>
            <a:ext cx="14811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smtClean="0">
                <a:solidFill>
                  <a:srgbClr val="004587"/>
                </a:solidFill>
              </a:rPr>
              <a:t>www.specialist.ru</a:t>
            </a:r>
            <a:endParaRPr lang="ru-RU" sz="1200" b="1" smtClean="0">
              <a:solidFill>
                <a:srgbClr val="0045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44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ct val="40000"/>
        </a:spcAft>
        <a:buClr>
          <a:srgbClr val="00458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0"/>
        </a:spcBef>
        <a:spcAft>
          <a:spcPct val="40000"/>
        </a:spcAft>
        <a:buClr>
          <a:srgbClr val="004587"/>
        </a:buClr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1" fontAlgn="base" hangingPunct="1">
        <a:spcBef>
          <a:spcPct val="0"/>
        </a:spcBef>
        <a:spcAft>
          <a:spcPct val="40000"/>
        </a:spcAft>
        <a:buClr>
          <a:srgbClr val="004587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gray">
          <a:xfrm>
            <a:off x="125413" y="6397625"/>
            <a:ext cx="28813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b="1" smtClean="0">
                <a:solidFill>
                  <a:srgbClr val="004587"/>
                </a:solidFill>
              </a:rPr>
              <a:t>Страница</a:t>
            </a:r>
            <a:r>
              <a:rPr lang="de-DE" altLang="ru-RU" sz="1000" b="1" smtClean="0">
                <a:solidFill>
                  <a:srgbClr val="004587"/>
                </a:solidFill>
              </a:rPr>
              <a:t> </a:t>
            </a:r>
            <a:r>
              <a:rPr lang="de-DE" altLang="ru-RU" sz="1000" b="1" smtClean="0">
                <a:solidFill>
                  <a:srgbClr val="004587"/>
                </a:solidFill>
                <a:sym typeface="Wingdings" pitchFamily="2" charset="2"/>
              </a:rPr>
              <a:t></a:t>
            </a:r>
            <a:r>
              <a:rPr lang="de-DE" altLang="ru-RU" sz="1000" b="1" smtClean="0">
                <a:solidFill>
                  <a:srgbClr val="004587"/>
                </a:solidFill>
              </a:rPr>
              <a:t> </a:t>
            </a:r>
            <a:fld id="{14E9B2AF-653C-4063-897D-A869E41EC96B}" type="slidenum">
              <a:rPr lang="de-DE" altLang="ru-RU" sz="1000" b="1" smtClean="0">
                <a:solidFill>
                  <a:srgbClr val="004587"/>
                </a:solidFill>
              </a:rPr>
              <a:pPr eaLnBrk="1" hangingPunct="1">
                <a:defRPr/>
              </a:pPr>
              <a:t>‹#›</a:t>
            </a:fld>
            <a:endParaRPr lang="de-DE" altLang="ru-RU" sz="1000" b="1" smtClean="0">
              <a:solidFill>
                <a:srgbClr val="004587"/>
              </a:solidFill>
            </a:endParaRPr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32138" y="6397625"/>
            <a:ext cx="2879725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587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TextBox 4">
            <a:hlinkClick r:id="rId13"/>
          </p:cNvPr>
          <p:cNvSpPr txBox="1">
            <a:spLocks noChangeArrowheads="1"/>
          </p:cNvSpPr>
          <p:nvPr/>
        </p:nvSpPr>
        <p:spPr bwMode="auto">
          <a:xfrm>
            <a:off x="7370763" y="6380163"/>
            <a:ext cx="14811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smtClean="0">
                <a:solidFill>
                  <a:srgbClr val="004587"/>
                </a:solidFill>
              </a:rPr>
              <a:t>www.specialist.ru</a:t>
            </a:r>
            <a:endParaRPr lang="ru-RU" sz="1200" b="1" smtClean="0">
              <a:solidFill>
                <a:srgbClr val="0045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ct val="40000"/>
        </a:spcAft>
        <a:buClr>
          <a:srgbClr val="00458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0"/>
        </a:spcBef>
        <a:spcAft>
          <a:spcPct val="40000"/>
        </a:spcAft>
        <a:buClr>
          <a:srgbClr val="004587"/>
        </a:buClr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1" fontAlgn="base" hangingPunct="1">
        <a:spcBef>
          <a:spcPct val="0"/>
        </a:spcBef>
        <a:spcAft>
          <a:spcPct val="40000"/>
        </a:spcAft>
        <a:buClr>
          <a:srgbClr val="004587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gray">
          <a:xfrm>
            <a:off x="125413" y="6397625"/>
            <a:ext cx="28813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b="1" smtClean="0">
                <a:solidFill>
                  <a:srgbClr val="004587"/>
                </a:solidFill>
              </a:rPr>
              <a:t>Страница</a:t>
            </a:r>
            <a:r>
              <a:rPr lang="de-DE" altLang="ru-RU" sz="1000" b="1" smtClean="0">
                <a:solidFill>
                  <a:srgbClr val="004587"/>
                </a:solidFill>
              </a:rPr>
              <a:t> </a:t>
            </a:r>
            <a:r>
              <a:rPr lang="de-DE" altLang="ru-RU" sz="1000" b="1" smtClean="0">
                <a:solidFill>
                  <a:srgbClr val="004587"/>
                </a:solidFill>
                <a:sym typeface="Wingdings" pitchFamily="2" charset="2"/>
              </a:rPr>
              <a:t></a:t>
            </a:r>
            <a:r>
              <a:rPr lang="de-DE" altLang="ru-RU" sz="1000" b="1" smtClean="0">
                <a:solidFill>
                  <a:srgbClr val="004587"/>
                </a:solidFill>
              </a:rPr>
              <a:t> </a:t>
            </a:r>
            <a:fld id="{9804EE07-5694-4644-A35B-59680C3D4AFA}" type="slidenum">
              <a:rPr lang="de-DE" altLang="ru-RU" sz="1000" b="1" smtClean="0">
                <a:solidFill>
                  <a:srgbClr val="004587"/>
                </a:solidFill>
              </a:rPr>
              <a:pPr eaLnBrk="1" hangingPunct="1">
                <a:defRPr/>
              </a:pPr>
              <a:t>‹#›</a:t>
            </a:fld>
            <a:endParaRPr lang="de-DE" altLang="ru-RU" sz="1000" b="1" smtClean="0">
              <a:solidFill>
                <a:srgbClr val="004587"/>
              </a:solidFill>
            </a:endParaRPr>
          </a:p>
        </p:txBody>
      </p:sp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32138" y="6397625"/>
            <a:ext cx="2879725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587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TextBox 4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7370763" y="6380163"/>
            <a:ext cx="14811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200" b="1" smtClean="0">
                <a:solidFill>
                  <a:srgbClr val="004587"/>
                </a:solidFill>
              </a:rPr>
              <a:t>www.specialist.ru</a:t>
            </a:r>
            <a:endParaRPr lang="ru-RU" altLang="ru-RU" sz="1200" b="1" smtClean="0">
              <a:solidFill>
                <a:srgbClr val="0045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ct val="40000"/>
        </a:spcAft>
        <a:buClr>
          <a:srgbClr val="00458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0"/>
        </a:spcBef>
        <a:spcAft>
          <a:spcPct val="40000"/>
        </a:spcAft>
        <a:buClr>
          <a:srgbClr val="004587"/>
        </a:buClr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1" fontAlgn="base" hangingPunct="1">
        <a:spcBef>
          <a:spcPct val="0"/>
        </a:spcBef>
        <a:spcAft>
          <a:spcPct val="40000"/>
        </a:spcAft>
        <a:buClr>
          <a:srgbClr val="004587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gray">
          <a:xfrm>
            <a:off x="125413" y="6397625"/>
            <a:ext cx="28813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b="1" smtClean="0">
                <a:solidFill>
                  <a:srgbClr val="004587"/>
                </a:solidFill>
              </a:rPr>
              <a:t>Страница</a:t>
            </a:r>
            <a:r>
              <a:rPr lang="de-DE" altLang="ru-RU" sz="1000" b="1" smtClean="0">
                <a:solidFill>
                  <a:srgbClr val="004587"/>
                </a:solidFill>
              </a:rPr>
              <a:t> </a:t>
            </a:r>
            <a:r>
              <a:rPr lang="de-DE" altLang="ru-RU" sz="1000" b="1" smtClean="0">
                <a:solidFill>
                  <a:srgbClr val="004587"/>
                </a:solidFill>
                <a:sym typeface="Wingdings" pitchFamily="2" charset="2"/>
              </a:rPr>
              <a:t></a:t>
            </a:r>
            <a:r>
              <a:rPr lang="de-DE" altLang="ru-RU" sz="1000" b="1" smtClean="0">
                <a:solidFill>
                  <a:srgbClr val="004587"/>
                </a:solidFill>
              </a:rPr>
              <a:t> </a:t>
            </a:r>
            <a:fld id="{F4ED74C1-A09D-45D8-B493-5AD4F5CA605D}" type="slidenum">
              <a:rPr lang="de-DE" altLang="ru-RU" sz="1000" b="1" smtClean="0">
                <a:solidFill>
                  <a:srgbClr val="004587"/>
                </a:solidFill>
              </a:rPr>
              <a:pPr eaLnBrk="1" hangingPunct="1">
                <a:defRPr/>
              </a:pPr>
              <a:t>‹#›</a:t>
            </a:fld>
            <a:endParaRPr lang="de-DE" altLang="ru-RU" sz="1000" b="1" smtClean="0">
              <a:solidFill>
                <a:srgbClr val="004587"/>
              </a:solidFill>
            </a:endParaRPr>
          </a:p>
        </p:txBody>
      </p:sp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32138" y="6397625"/>
            <a:ext cx="2879725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58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30" name="TextBox 4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7370763" y="6380163"/>
            <a:ext cx="14811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smtClean="0">
                <a:solidFill>
                  <a:srgbClr val="004587"/>
                </a:solidFill>
              </a:rPr>
              <a:t>www.specialist.ru</a:t>
            </a:r>
            <a:endParaRPr lang="ru-RU" sz="1200" b="1" smtClean="0">
              <a:solidFill>
                <a:srgbClr val="0045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458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ct val="40000"/>
        </a:spcAft>
        <a:buClr>
          <a:srgbClr val="00458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0"/>
        </a:spcBef>
        <a:spcAft>
          <a:spcPct val="40000"/>
        </a:spcAft>
        <a:buClr>
          <a:srgbClr val="004587"/>
        </a:buClr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1" fontAlgn="base" hangingPunct="1">
        <a:spcBef>
          <a:spcPct val="0"/>
        </a:spcBef>
        <a:spcAft>
          <a:spcPct val="40000"/>
        </a:spcAft>
        <a:buClr>
          <a:srgbClr val="004587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395536" y="4509120"/>
            <a:ext cx="8604448" cy="1656184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ru-RU" altLang="ru-RU" sz="4000" dirty="0" smtClean="0"/>
              <a:t>ДЕНЬ </a:t>
            </a:r>
            <a:r>
              <a:rPr lang="ru-RU" altLang="ru-RU" sz="4000" dirty="0" smtClean="0"/>
              <a:t>МОЛОДЁЖИ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 smtClean="0"/>
              <a:t>СПРАШИВАЛИ? ОТВЕЧАЕМ!</a:t>
            </a:r>
            <a:endParaRPr lang="ru-RU" altLang="ru-RU" sz="4000" dirty="0" smtClean="0"/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611188" y="1628775"/>
            <a:ext cx="3432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Светлышева </a:t>
            </a:r>
          </a:p>
          <a:p>
            <a:pPr algn="ctr">
              <a:defRPr/>
            </a:pP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Ольга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32052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1737" y="404664"/>
            <a:ext cx="2616549" cy="7200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Century Gothic" pitchFamily="34" charset="0"/>
              </a:rPr>
              <a:t>Вопрос 3</a:t>
            </a:r>
            <a:endParaRPr lang="ru-RU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2">
                    <a:lumMod val="20000"/>
                    <a:lumOff val="80000"/>
                    <a:alpha val="60000"/>
                  </a:schemeClr>
                </a:glow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Где </a:t>
            </a:r>
            <a:r>
              <a:rPr lang="ru-RU" sz="2800" b="1" dirty="0">
                <a:solidFill>
                  <a:srgbClr val="002060"/>
                </a:solidFill>
              </a:rPr>
              <a:t>эффективнее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размещать </a:t>
            </a:r>
            <a:r>
              <a:rPr lang="ru-RU" sz="2800" b="1" dirty="0">
                <a:solidFill>
                  <a:srgbClr val="002060"/>
                </a:solidFill>
              </a:rPr>
              <a:t>резюме</a:t>
            </a:r>
            <a:r>
              <a:rPr lang="ru-RU" sz="2800" b="1" dirty="0" smtClean="0">
                <a:solidFill>
                  <a:srgbClr val="002060"/>
                </a:solidFill>
              </a:rPr>
              <a:t>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984445"/>
              </p:ext>
            </p:extLst>
          </p:nvPr>
        </p:nvGraphicFramePr>
        <p:xfrm>
          <a:off x="251520" y="2276872"/>
          <a:ext cx="8678198" cy="4009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16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185114-6601-4B38-B7D2-BF4D8CD70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50185114-6601-4B38-B7D2-BF4D8CD70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63B470-D3DF-4969-B4B5-693FFC50A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2563B470-D3DF-4969-B4B5-693FFC50A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AA3B5C-8F5E-46AC-9654-92F46C7C9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FDAA3B5C-8F5E-46AC-9654-92F46C7C9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F8673A-DB99-4822-9784-616F7A6A7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29F8673A-DB99-4822-9784-616F7A6A7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D4A5A0-A9CF-4D93-9AA4-A1B0D29B4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7AD4A5A0-A9CF-4D93-9AA4-A1B0D29B4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4F19B4-C01E-49C9-876E-BF363F142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7E4F19B4-C01E-49C9-876E-BF363F142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65C82E-6AC2-45CD-ACCA-B57C4240B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4E65C82E-6AC2-45CD-ACCA-B57C4240B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549689-6237-423B-AB16-A1966EF4F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29549689-6237-423B-AB16-A1966EF4F0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128634"/>
              </p:ext>
            </p:extLst>
          </p:nvPr>
        </p:nvGraphicFramePr>
        <p:xfrm>
          <a:off x="251520" y="1628800"/>
          <a:ext cx="8678198" cy="465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135" y="47667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Где </a:t>
            </a:r>
            <a:r>
              <a:rPr lang="ru-RU" sz="2800" b="1" dirty="0">
                <a:solidFill>
                  <a:srgbClr val="FF0000"/>
                </a:solidFill>
              </a:rPr>
              <a:t>эффективнее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размещать </a:t>
            </a:r>
            <a:r>
              <a:rPr lang="ru-RU" sz="2800" b="1" dirty="0">
                <a:solidFill>
                  <a:srgbClr val="FF0000"/>
                </a:solidFill>
              </a:rPr>
              <a:t>резюме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185114-6601-4B38-B7D2-BF4D8CD70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0185114-6601-4B38-B7D2-BF4D8CD70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63B470-D3DF-4969-B4B5-693FFC50A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2563B470-D3DF-4969-B4B5-693FFC50A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AA3B5C-8F5E-46AC-9654-92F46C7C9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FDAA3B5C-8F5E-46AC-9654-92F46C7C9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F8673A-DB99-4822-9784-616F7A6A7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29F8673A-DB99-4822-9784-616F7A6A7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D4A5A0-A9CF-4D93-9AA4-A1B0D29B4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7AD4A5A0-A9CF-4D93-9AA4-A1B0D29B4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4F19B4-C01E-49C9-876E-BF363F142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7E4F19B4-C01E-49C9-876E-BF363F142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65C82E-6AC2-45CD-ACCA-B57C4240B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4E65C82E-6AC2-45CD-ACCA-B57C4240B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549689-6237-423B-AB16-A1966EF4F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29549689-6237-423B-AB16-A1966EF4F0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080" y="260648"/>
            <a:ext cx="8229600" cy="65293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Работа </a:t>
            </a:r>
            <a:r>
              <a:rPr lang="ru-RU" sz="2800" dirty="0">
                <a:solidFill>
                  <a:srgbClr val="FF0000"/>
                </a:solidFill>
              </a:rPr>
              <a:t>в «Лаборатории Касперского»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5830" b="-1"/>
          <a:stretch/>
        </p:blipFill>
        <p:spPr bwMode="auto">
          <a:xfrm>
            <a:off x="721595" y="1124744"/>
            <a:ext cx="7716571" cy="5322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6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50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Работа в «</a:t>
            </a:r>
            <a:r>
              <a:rPr lang="en-US" sz="2800" dirty="0">
                <a:solidFill>
                  <a:srgbClr val="FF0000"/>
                </a:solidFill>
              </a:rPr>
              <a:t>Procter &amp; Gamble»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6" t="5994" r="14860"/>
          <a:stretch/>
        </p:blipFill>
        <p:spPr bwMode="auto">
          <a:xfrm>
            <a:off x="1115616" y="936142"/>
            <a:ext cx="6615126" cy="5531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48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7044"/>
          <a:stretch/>
        </p:blipFill>
        <p:spPr bwMode="auto">
          <a:xfrm>
            <a:off x="683568" y="908720"/>
            <a:ext cx="8064896" cy="5581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Работа в «Билайн</a:t>
            </a:r>
            <a:r>
              <a:rPr lang="en-US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7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9" r="26043"/>
          <a:stretch/>
        </p:blipFill>
        <p:spPr bwMode="auto">
          <a:xfrm>
            <a:off x="899592" y="908720"/>
            <a:ext cx="7416824" cy="546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Работа </a:t>
            </a:r>
            <a:r>
              <a:rPr lang="ru-RU" sz="2800" dirty="0">
                <a:solidFill>
                  <a:srgbClr val="FF0000"/>
                </a:solidFill>
              </a:rPr>
              <a:t>в </a:t>
            </a:r>
            <a:r>
              <a:rPr lang="ru-RU" sz="2800" dirty="0" smtClean="0">
                <a:solidFill>
                  <a:srgbClr val="FF0000"/>
                </a:solidFill>
              </a:rPr>
              <a:t>«Специалисте»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88" y="2020373"/>
            <a:ext cx="3714750" cy="7446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Самостоятельный поиск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8" y="3112544"/>
            <a:ext cx="2643187" cy="5868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Интернет</a:t>
            </a:r>
          </a:p>
          <a:p>
            <a:pPr algn="ctr"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88" y="4845763"/>
            <a:ext cx="2643187" cy="741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Рекламные мероприятия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8" y="3959868"/>
            <a:ext cx="2643187" cy="658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СМИ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81798" y="5786438"/>
            <a:ext cx="2643187" cy="6797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Знакомые и родственники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9068" y="4845763"/>
            <a:ext cx="2643187" cy="66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Бюро трудоустройства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72187" y="4071938"/>
            <a:ext cx="2643187" cy="567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Центры занятости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21434" y="3112543"/>
            <a:ext cx="2643188" cy="6059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Кадровые агентства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41191" y="2020373"/>
            <a:ext cx="3643313" cy="8009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Обращение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к </a:t>
            </a:r>
            <a:r>
              <a:rPr lang="ru-RU" sz="2400" b="1" dirty="0">
                <a:solidFill>
                  <a:srgbClr val="FF0000"/>
                </a:solidFill>
              </a:rPr>
              <a:t>посредникам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2016" y="5786438"/>
            <a:ext cx="2643188" cy="741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Нетворкинг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750468" y="2765015"/>
            <a:ext cx="35720" cy="3450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214937" y="2821319"/>
            <a:ext cx="71438" cy="3393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214937" y="3315245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8" idx="3"/>
          </p:cNvCxnSpPr>
          <p:nvPr/>
        </p:nvCxnSpPr>
        <p:spPr>
          <a:xfrm flipH="1">
            <a:off x="3025204" y="6157201"/>
            <a:ext cx="7252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3"/>
          </p:cNvCxnSpPr>
          <p:nvPr/>
        </p:nvCxnSpPr>
        <p:spPr>
          <a:xfrm flipH="1" flipV="1">
            <a:off x="3000375" y="5216526"/>
            <a:ext cx="750093" cy="15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3000375" y="423398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5" idx="3"/>
          </p:cNvCxnSpPr>
          <p:nvPr/>
        </p:nvCxnSpPr>
        <p:spPr>
          <a:xfrm flipH="1">
            <a:off x="3000375" y="3405970"/>
            <a:ext cx="7143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307059" y="4239551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286375" y="521493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286375" y="6215063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3047697" y="128369"/>
            <a:ext cx="2616549" cy="7200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Century Gothic" pitchFamily="34" charset="0"/>
              </a:rPr>
              <a:t>Вопрос 4</a:t>
            </a:r>
            <a:endParaRPr lang="ru-RU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2">
                    <a:lumMod val="20000"/>
                    <a:lumOff val="80000"/>
                    <a:alpha val="60000"/>
                  </a:schemeClr>
                </a:glow>
              </a:effectLst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575" y="820673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Какие </a:t>
            </a:r>
            <a:r>
              <a:rPr lang="ru-RU" sz="2800" b="1" dirty="0">
                <a:solidFill>
                  <a:srgbClr val="002060"/>
                </a:solidFill>
              </a:rPr>
              <a:t>каналы лучше использовать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для </a:t>
            </a:r>
            <a:r>
              <a:rPr lang="ru-RU" sz="2800" b="1" dirty="0">
                <a:solidFill>
                  <a:srgbClr val="002060"/>
                </a:solidFill>
              </a:rPr>
              <a:t>поиска работодателя</a:t>
            </a:r>
            <a:r>
              <a:rPr lang="ru-RU" sz="2800" b="1" dirty="0" smtClean="0">
                <a:solidFill>
                  <a:srgbClr val="002060"/>
                </a:solidFill>
              </a:rPr>
              <a:t>?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hh.ru/file/7273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900" y="3375025"/>
            <a:ext cx="4303713" cy="271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http://hh.ru/file/72736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375025"/>
            <a:ext cx="3967163" cy="2714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://hh.ru/file/72736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800" y="476250"/>
            <a:ext cx="3968750" cy="2778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C:\Users\Ольга\Pictures\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1106" y="5659437"/>
            <a:ext cx="1512887" cy="866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80112" y="332656"/>
            <a:ext cx="2616549" cy="7200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Century Gothic" pitchFamily="34" charset="0"/>
              </a:rPr>
              <a:t>Вопрос 5</a:t>
            </a:r>
            <a:endParaRPr lang="ru-RU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2">
                    <a:lumMod val="20000"/>
                    <a:lumOff val="80000"/>
                    <a:alpha val="60000"/>
                  </a:schemeClr>
                </a:glow>
              </a:effectLst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958880"/>
            <a:ext cx="35835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 </a:t>
            </a:r>
            <a:r>
              <a:rPr lang="ru-RU" sz="2800" b="1" dirty="0">
                <a:solidFill>
                  <a:srgbClr val="002060"/>
                </a:solidFill>
              </a:rPr>
              <a:t>понять,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</a:t>
            </a:r>
            <a:r>
              <a:rPr lang="ru-RU" sz="2800" b="1" dirty="0">
                <a:solidFill>
                  <a:srgbClr val="002060"/>
                </a:solidFill>
              </a:rPr>
              <a:t>работодатель не обманет</a:t>
            </a:r>
            <a:r>
              <a:rPr lang="ru-RU" sz="2800" b="1" dirty="0" smtClean="0">
                <a:solidFill>
                  <a:srgbClr val="002060"/>
                </a:solidFill>
              </a:rPr>
              <a:t>?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648072"/>
          </a:xfrm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Как отличить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порядочного </a:t>
            </a:r>
            <a:r>
              <a:rPr lang="ru-RU" sz="3200" b="1" dirty="0">
                <a:solidFill>
                  <a:srgbClr val="FF0000"/>
                </a:solidFill>
              </a:rPr>
              <a:t>работодателя от мошенника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49858442"/>
              </p:ext>
            </p:extLst>
          </p:nvPr>
        </p:nvGraphicFramePr>
        <p:xfrm>
          <a:off x="539552" y="1484784"/>
          <a:ext cx="813690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75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E5A9E5-FE77-4EFB-AA59-752D7900A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44E5A9E5-FE77-4EFB-AA59-752D7900A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107ECA-DF84-45EC-80DF-3F3928BA4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2107ECA-DF84-45EC-80DF-3F3928BA4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DB14D8-CB0B-4CAD-81AD-86622BF42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54DB14D8-CB0B-4CAD-81AD-86622BF421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50E75D-3F45-438A-A784-97522E535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7150E75D-3F45-438A-A784-97522E535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D3C135-1086-41E8-9D26-602EA0E03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E7D3C135-1086-41E8-9D26-602EA0E03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7390D8-FD8D-42C3-A32F-110541A8C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AB7390D8-FD8D-42C3-A32F-110541A8C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494757-BD82-492F-A2DC-D16ABFC0A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7494757-BD82-492F-A2DC-D16ABFC0A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FD979B-9F2E-4203-AB90-F4666F3F4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DDFD979B-9F2E-4203-AB90-F4666F3F4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1E0AA7-856F-4A03-AB9C-67869AB22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6F1E0AA7-856F-4A03-AB9C-67869AB22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2DB03B-3350-41FF-BAFE-7C4DEBDFB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DF2DB03B-3350-41FF-BAFE-7C4DEBDFB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272808" cy="7200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Century Gothic" pitchFamily="34" charset="0"/>
              </a:rPr>
              <a:t>Источники получения информации о работодателе</a:t>
            </a:r>
            <a:endParaRPr lang="ru-RU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2">
                    <a:lumMod val="20000"/>
                    <a:lumOff val="80000"/>
                    <a:alpha val="60000"/>
                  </a:schemeClr>
                </a:glow>
              </a:effectLst>
              <a:latin typeface="Century Gothic" pitchFamily="34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893742" y="5517232"/>
            <a:ext cx="7632848" cy="1792114"/>
          </a:xfrm>
        </p:spPr>
        <p:txBody>
          <a:bodyPr/>
          <a:lstStyle/>
          <a:p>
            <a:pPr marL="273050" indent="-273050" eaLnBrk="1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ru-RU" altLang="ru-RU" b="1" i="1" dirty="0" smtClean="0">
                <a:solidFill>
                  <a:srgbClr val="002060"/>
                </a:solidFill>
              </a:rPr>
              <a:t>Сайт компании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marL="273050" indent="-273050" eaLnBrk="1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ru-RU" altLang="ru-RU" b="1" i="1" dirty="0" smtClean="0">
                <a:solidFill>
                  <a:srgbClr val="002060"/>
                </a:solidFill>
              </a:rPr>
              <a:t>Отзывы знакомых 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marL="273050" indent="-273050" eaLnBrk="1" hangingPunct="1">
              <a:spcAft>
                <a:spcPts val="600"/>
              </a:spcAft>
              <a:buClr>
                <a:srgbClr val="002060"/>
              </a:buClr>
              <a:buFont typeface="Wingdings 2" pitchFamily="18" charset="2"/>
              <a:buChar char=""/>
            </a:pPr>
            <a:endParaRPr lang="ru-RU" altLang="ru-RU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202829"/>
              </p:ext>
            </p:extLst>
          </p:nvPr>
        </p:nvGraphicFramePr>
        <p:xfrm>
          <a:off x="953515" y="1844824"/>
          <a:ext cx="7513301" cy="350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21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185114-6601-4B38-B7D2-BF4D8CD70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0185114-6601-4B38-B7D2-BF4D8CD70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63B470-D3DF-4969-B4B5-693FFC50A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2563B470-D3DF-4969-B4B5-693FFC50A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AA3B5C-8F5E-46AC-9654-92F46C7C9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FDAA3B5C-8F5E-46AC-9654-92F46C7C9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F8673A-DB99-4822-9784-616F7A6A7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29F8673A-DB99-4822-9784-616F7A6A7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D4A5A0-A9CF-4D93-9AA4-A1B0D29B4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7AD4A5A0-A9CF-4D93-9AA4-A1B0D29B4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4F19B4-C01E-49C9-876E-BF363F142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7E4F19B4-C01E-49C9-876E-BF363F142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65C82E-6AC2-45CD-ACCA-B57C4240B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4E65C82E-6AC2-45CD-ACCA-B57C4240B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549689-6237-423B-AB16-A1966EF4F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29549689-6237-423B-AB16-A1966EF4F0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2071687" cy="785813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FF0000"/>
                </a:solidFill>
              </a:rPr>
              <a:t>О себе: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961535"/>
              </p:ext>
            </p:extLst>
          </p:nvPr>
        </p:nvGraphicFramePr>
        <p:xfrm>
          <a:off x="0" y="836712"/>
          <a:ext cx="880722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19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87E95A-42B3-4382-862B-A9E3DF9AC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5387E95A-42B3-4382-862B-A9E3DF9AC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E45C933-CD23-406C-8DE2-2F9ACD930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5E45C933-CD23-406C-8DE2-2F9ACD930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825F88-86C7-4CAA-A45A-7E21AA288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AB825F88-86C7-4CAA-A45A-7E21AA288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1F3EAE-F743-4788-A0A9-994595459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671F3EAE-F743-4788-A0A9-994595459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16D48C-4861-4782-A3A3-1875A65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2816D48C-4861-4782-A3A3-1875A6542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7AAC5F-4AAC-4B02-A050-6A24BF28C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graphicEl>
                                              <a:dgm id="{087AAC5F-4AAC-4B02-A050-6A24BF28C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A13E7-F43F-4B66-A978-944DBE755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graphicEl>
                                              <a:dgm id="{BF8A13E7-F43F-4B66-A978-944DBE755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940F6-514A-4688-BAA8-6DA404B52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graphicEl>
                                              <a:dgm id="{3AE940F6-514A-4688-BAA8-6DA404B525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499992" y="1290328"/>
            <a:ext cx="4158233" cy="697260"/>
          </a:xfrm>
        </p:spPr>
        <p:txBody>
          <a:bodyPr/>
          <a:lstStyle/>
          <a:p>
            <a:pPr algn="ctr" eaLnBrk="1" hangingPunct="1"/>
            <a:r>
              <a:rPr lang="ru-RU" altLang="ru-RU" sz="3200" i="1" dirty="0" smtClean="0">
                <a:solidFill>
                  <a:srgbClr val="FF0000"/>
                </a:solidFill>
              </a:rPr>
              <a:t>Признаки сомнительных вакансий:</a:t>
            </a:r>
            <a:br>
              <a:rPr lang="ru-RU" altLang="ru-RU" sz="3200" i="1" dirty="0" smtClean="0">
                <a:solidFill>
                  <a:srgbClr val="FF0000"/>
                </a:solidFill>
              </a:rPr>
            </a:br>
            <a:endParaRPr lang="ru-RU" altLang="ru-RU" sz="3200" i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56992"/>
            <a:ext cx="8640960" cy="312372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002060"/>
                </a:solidFill>
              </a:rPr>
              <a:t>срок нахождения вакансии на сайте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обобщенное название должности либо перечисление нескольких должностей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нет точных данных о компании: не указывается сфера деятельности не указывается место расположения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отсутствие существенных уточнений с профессиональной точки зрения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rgbClr val="002060"/>
                </a:solidFill>
              </a:rPr>
              <a:t>расплывчатые требования к соискателю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80959"/>
            <a:ext cx="3898042" cy="2936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28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9485" y="260648"/>
            <a:ext cx="2616549" cy="7200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Century Gothic" pitchFamily="34" charset="0"/>
              </a:rPr>
              <a:t>Вопрос </a:t>
            </a:r>
            <a:r>
              <a:rPr lang="ru-RU" sz="320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Century Gothic" pitchFamily="34" charset="0"/>
              </a:rPr>
              <a:t>6</a:t>
            </a:r>
            <a:endParaRPr lang="ru-RU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2">
                    <a:lumMod val="20000"/>
                    <a:lumOff val="80000"/>
                    <a:alpha val="60000"/>
                  </a:schemeClr>
                </a:glow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2317" y="908720"/>
            <a:ext cx="8460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 </a:t>
            </a:r>
            <a:r>
              <a:rPr lang="ru-RU" sz="2800" b="1" dirty="0">
                <a:solidFill>
                  <a:srgbClr val="002060"/>
                </a:solidFill>
              </a:rPr>
              <a:t>убедить работодателя,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</a:t>
            </a:r>
            <a:r>
              <a:rPr lang="ru-RU" sz="2800" b="1" dirty="0">
                <a:solidFill>
                  <a:srgbClr val="002060"/>
                </a:solidFill>
              </a:rPr>
              <a:t>молодой специалист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справится </a:t>
            </a:r>
            <a:r>
              <a:rPr lang="ru-RU" sz="2800" b="1" dirty="0">
                <a:solidFill>
                  <a:srgbClr val="002060"/>
                </a:solidFill>
              </a:rPr>
              <a:t>с поставленными задачами</a:t>
            </a:r>
          </a:p>
        </p:txBody>
      </p:sp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432317" y="2636912"/>
            <a:ext cx="8457056" cy="392772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ru-RU" altLang="ru-RU" b="1" dirty="0" smtClean="0">
                <a:solidFill>
                  <a:srgbClr val="002060"/>
                </a:solidFill>
                <a:cs typeface="Times New Roman" pitchFamily="18" charset="0"/>
              </a:rPr>
              <a:t>Начинать трудовую деятельность во время обучения</a:t>
            </a:r>
            <a:r>
              <a:rPr lang="en-US" altLang="ru-RU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ru-RU" i="1" dirty="0" smtClean="0">
                <a:solidFill>
                  <a:srgbClr val="002060"/>
                </a:solidFill>
                <a:cs typeface="Times New Roman" pitchFamily="18" charset="0"/>
              </a:rPr>
              <a:t>(по </a:t>
            </a:r>
            <a:r>
              <a:rPr lang="ru-RU" altLang="ru-RU" i="1" dirty="0">
                <a:solidFill>
                  <a:srgbClr val="002060"/>
                </a:solidFill>
                <a:cs typeface="Times New Roman" pitchFamily="18" charset="0"/>
              </a:rPr>
              <a:t>данным </a:t>
            </a:r>
            <a:r>
              <a:rPr lang="ru-RU" altLang="ru-RU" i="1" dirty="0" smtClean="0">
                <a:solidFill>
                  <a:srgbClr val="002060"/>
                </a:solidFill>
                <a:cs typeface="Times New Roman" pitchFamily="18" charset="0"/>
              </a:rPr>
              <a:t>исследования Superjob.ru</a:t>
            </a:r>
            <a:r>
              <a:rPr lang="ru-RU" altLang="ru-RU" i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ru-RU" altLang="ru-RU" i="1" dirty="0" smtClean="0">
                <a:solidFill>
                  <a:srgbClr val="002060"/>
                </a:solidFill>
                <a:cs typeface="Times New Roman" pitchFamily="18" charset="0"/>
              </a:rPr>
              <a:t>45% </a:t>
            </a:r>
            <a:r>
              <a:rPr lang="ru-RU" altLang="ru-RU" i="1" dirty="0">
                <a:solidFill>
                  <a:srgbClr val="002060"/>
                </a:solidFill>
                <a:cs typeface="Times New Roman" pitchFamily="18" charset="0"/>
              </a:rPr>
              <a:t>выпускников </a:t>
            </a:r>
            <a:r>
              <a:rPr lang="ru-RU" altLang="ru-RU" i="1" dirty="0" smtClean="0">
                <a:solidFill>
                  <a:srgbClr val="002060"/>
                </a:solidFill>
                <a:cs typeface="Times New Roman" pitchFamily="18" charset="0"/>
              </a:rPr>
              <a:t>к </a:t>
            </a:r>
            <a:r>
              <a:rPr lang="ru-RU" altLang="ru-RU" i="1" dirty="0">
                <a:solidFill>
                  <a:srgbClr val="002060"/>
                </a:solidFill>
                <a:cs typeface="Times New Roman" pitchFamily="18" charset="0"/>
              </a:rPr>
              <a:t>моменту окончания </a:t>
            </a:r>
            <a:r>
              <a:rPr lang="ru-RU" altLang="ru-RU" i="1" dirty="0" smtClean="0">
                <a:solidFill>
                  <a:srgbClr val="002060"/>
                </a:solidFill>
                <a:cs typeface="Times New Roman" pitchFamily="18" charset="0"/>
              </a:rPr>
              <a:t>учебного заведения уже </a:t>
            </a:r>
            <a:r>
              <a:rPr lang="ru-RU" altLang="ru-RU" i="1" dirty="0">
                <a:solidFill>
                  <a:srgbClr val="002060"/>
                </a:solidFill>
                <a:cs typeface="Times New Roman" pitchFamily="18" charset="0"/>
              </a:rPr>
              <a:t>имеют </a:t>
            </a:r>
            <a:r>
              <a:rPr lang="ru-RU" altLang="ru-RU" i="1" dirty="0" smtClean="0">
                <a:solidFill>
                  <a:srgbClr val="002060"/>
                </a:solidFill>
                <a:cs typeface="Times New Roman" pitchFamily="18" charset="0"/>
              </a:rPr>
              <a:t>работу) </a:t>
            </a:r>
            <a:endParaRPr lang="ru-RU" altLang="ru-RU" b="1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altLang="ru-RU" b="1" dirty="0" smtClean="0">
                <a:solidFill>
                  <a:srgbClr val="002060"/>
                </a:solidFill>
                <a:cs typeface="Times New Roman" pitchFamily="18" charset="0"/>
              </a:rPr>
              <a:t>Делать акцент на пройденных стажировках </a:t>
            </a:r>
            <a:r>
              <a:rPr lang="ru-RU" altLang="ru-RU" b="1" dirty="0">
                <a:solidFill>
                  <a:srgbClr val="002060"/>
                </a:solidFill>
                <a:cs typeface="Times New Roman" pitchFamily="18" charset="0"/>
              </a:rPr>
              <a:t>и </a:t>
            </a:r>
            <a:r>
              <a:rPr lang="ru-RU" altLang="ru-RU" b="1" dirty="0" smtClean="0">
                <a:solidFill>
                  <a:srgbClr val="002060"/>
                </a:solidFill>
                <a:cs typeface="Times New Roman" pitchFamily="18" charset="0"/>
              </a:rPr>
              <a:t>практиках </a:t>
            </a:r>
            <a:r>
              <a:rPr lang="ru-RU" altLang="ru-RU" i="1" dirty="0" smtClean="0">
                <a:solidFill>
                  <a:srgbClr val="002060"/>
                </a:solidFill>
                <a:cs typeface="Times New Roman" pitchFamily="18" charset="0"/>
              </a:rPr>
              <a:t>(исследование Superjob.ru показало, что 2/3 работодателей </a:t>
            </a:r>
            <a:r>
              <a:rPr lang="ru-RU" altLang="ru-RU" i="1" dirty="0">
                <a:solidFill>
                  <a:srgbClr val="002060"/>
                </a:solidFill>
                <a:cs typeface="Times New Roman" pitchFamily="18" charset="0"/>
              </a:rPr>
              <a:t>(66%) готовы принять на работу соискателя без </a:t>
            </a:r>
            <a:r>
              <a:rPr lang="ru-RU" altLang="ru-RU" i="1" dirty="0" smtClean="0">
                <a:solidFill>
                  <a:srgbClr val="002060"/>
                </a:solidFill>
                <a:cs typeface="Times New Roman" pitchFamily="18" charset="0"/>
              </a:rPr>
              <a:t>опыта</a:t>
            </a:r>
            <a:r>
              <a:rPr lang="ru-RU" altLang="ru-RU" i="1" dirty="0">
                <a:solidFill>
                  <a:srgbClr val="002060"/>
                </a:solidFill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altLang="ru-RU" b="1" dirty="0" smtClean="0">
                <a:solidFill>
                  <a:srgbClr val="002060"/>
                </a:solidFill>
                <a:cs typeface="Times New Roman" pitchFamily="18" charset="0"/>
              </a:rPr>
              <a:t>Предлагать показать имеющиеся навыки </a:t>
            </a:r>
            <a:r>
              <a:rPr lang="ru-RU" altLang="ru-RU" dirty="0" smtClean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ru-RU" altLang="ru-RU" i="1" dirty="0" smtClean="0">
                <a:solidFill>
                  <a:srgbClr val="002060"/>
                </a:solidFill>
                <a:cs typeface="Times New Roman" pitchFamily="18" charset="0"/>
              </a:rPr>
              <a:t>напр., владение иностранными языками, компьютерными программами и т.п</a:t>
            </a:r>
            <a:r>
              <a:rPr lang="ru-RU" altLang="ru-RU" dirty="0" smtClean="0">
                <a:solidFill>
                  <a:srgbClr val="002060"/>
                </a:solidFill>
                <a:cs typeface="Times New Roman" pitchFamily="18" charset="0"/>
              </a:rPr>
              <a:t>.)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altLang="ru-RU" b="1" dirty="0">
                <a:solidFill>
                  <a:srgbClr val="002060"/>
                </a:solidFill>
                <a:cs typeface="Times New Roman" pitchFamily="18" charset="0"/>
              </a:rPr>
              <a:t>О</a:t>
            </a:r>
            <a:r>
              <a:rPr lang="ru-RU" altLang="ru-RU" b="1" dirty="0" smtClean="0">
                <a:solidFill>
                  <a:srgbClr val="002060"/>
                </a:solidFill>
                <a:cs typeface="Times New Roman" pitchFamily="18" charset="0"/>
              </a:rPr>
              <a:t>бговорить </a:t>
            </a:r>
            <a:r>
              <a:rPr lang="ru-RU" altLang="ru-RU" b="1" dirty="0">
                <a:solidFill>
                  <a:srgbClr val="002060"/>
                </a:solidFill>
                <a:cs typeface="Times New Roman" pitchFamily="18" charset="0"/>
              </a:rPr>
              <a:t>трудоустройство на более низкую позицию или возможность </a:t>
            </a:r>
            <a:r>
              <a:rPr lang="ru-RU" altLang="ru-RU" b="1" dirty="0" smtClean="0">
                <a:solidFill>
                  <a:srgbClr val="002060"/>
                </a:solidFill>
                <a:cs typeface="Times New Roman" pitchFamily="18" charset="0"/>
              </a:rPr>
              <a:t>стажировки 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endParaRPr lang="ru-RU" altLang="ru-RU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endParaRPr lang="ru-RU" altLang="ru-RU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endParaRPr lang="ru-RU" alt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2780928"/>
            <a:ext cx="8064896" cy="3927729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Понимать свою стоимость на рынке труда </a:t>
            </a:r>
            <a:r>
              <a:rPr lang="ru-RU" altLang="ru-RU" sz="2400" dirty="0" smtClean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en-US" altLang="ru-RU" sz="2400" i="1" dirty="0" smtClean="0">
                <a:solidFill>
                  <a:srgbClr val="002060"/>
                </a:solidFill>
                <a:cs typeface="Times New Roman" pitchFamily="18" charset="0"/>
              </a:rPr>
              <a:t>min </a:t>
            </a:r>
            <a:r>
              <a:rPr lang="ru-RU" altLang="ru-RU" sz="2400" i="1" dirty="0" smtClean="0">
                <a:solidFill>
                  <a:srgbClr val="002060"/>
                </a:solidFill>
                <a:cs typeface="Times New Roman" pitchFamily="18" charset="0"/>
              </a:rPr>
              <a:t>и </a:t>
            </a:r>
            <a:r>
              <a:rPr lang="en-US" altLang="ru-RU" sz="2400" i="1" dirty="0" smtClean="0">
                <a:solidFill>
                  <a:srgbClr val="002060"/>
                </a:solidFill>
                <a:cs typeface="Times New Roman" pitchFamily="18" charset="0"/>
              </a:rPr>
              <a:t>max</a:t>
            </a:r>
            <a:r>
              <a:rPr lang="ru-RU" altLang="ru-RU" sz="2400" dirty="0" smtClean="0">
                <a:solidFill>
                  <a:srgbClr val="002060"/>
                </a:solidFill>
                <a:cs typeface="Times New Roman" pitchFamily="18" charset="0"/>
              </a:rPr>
              <a:t>)</a:t>
            </a:r>
            <a:r>
              <a:rPr lang="en-US" altLang="ru-RU" sz="24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altLang="ru-RU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Указание уровня зарплатных ожиданий в резюме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Не обсуждать «денежные вопросы» во время телефонного разговора </a:t>
            </a:r>
            <a:r>
              <a:rPr lang="ru-RU" altLang="ru-RU" sz="2400" i="1" dirty="0" smtClean="0">
                <a:solidFill>
                  <a:srgbClr val="002060"/>
                </a:solidFill>
                <a:cs typeface="Times New Roman" pitchFamily="18" charset="0"/>
              </a:rPr>
              <a:t>(«Готов обсудить это при личной встрече», «Надеюсь, что з/п не ниже среднерыночной», «Я гибок в этом вопросе», «Я готов вернуться к этому вопросу позже»</a:t>
            </a:r>
          </a:p>
          <a:p>
            <a:pPr eaLnBrk="1" hangingPunct="1">
              <a:buFont typeface="Wingdings" pitchFamily="2" charset="2"/>
              <a:buChar char="ü"/>
            </a:pPr>
            <a:endParaRPr lang="ru-RU" altLang="ru-RU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ru-RU" alt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03848" y="404664"/>
            <a:ext cx="2616549" cy="7200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Century Gothic" pitchFamily="34" charset="0"/>
              </a:rPr>
              <a:t>Вопрос 7</a:t>
            </a:r>
            <a:endParaRPr lang="ru-RU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2">
                    <a:lumMod val="20000"/>
                    <a:lumOff val="80000"/>
                    <a:alpha val="60000"/>
                  </a:schemeClr>
                </a:glow>
              </a:effectLst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26876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 </a:t>
            </a:r>
            <a:r>
              <a:rPr lang="ru-RU" sz="3200" b="1" dirty="0">
                <a:solidFill>
                  <a:srgbClr val="002060"/>
                </a:solidFill>
              </a:rPr>
              <a:t>вести переговоры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 </a:t>
            </a:r>
            <a:r>
              <a:rPr lang="ru-RU" sz="3200" b="1" dirty="0">
                <a:solidFill>
                  <a:srgbClr val="002060"/>
                </a:solidFill>
              </a:rPr>
              <a:t>заработной плате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t="6772" r="2585" b="2761"/>
          <a:stretch/>
        </p:blipFill>
        <p:spPr bwMode="auto">
          <a:xfrm>
            <a:off x="467545" y="836712"/>
            <a:ext cx="7992888" cy="5536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1700808"/>
            <a:ext cx="4342088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Уточнить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, что входит в  компенсационный пакет (</a:t>
            </a:r>
            <a:r>
              <a:rPr lang="ru-RU" sz="2400" i="1" dirty="0">
                <a:solidFill>
                  <a:srgbClr val="002060"/>
                </a:solidFill>
                <a:cs typeface="Times New Roman" pitchFamily="18" charset="0"/>
              </a:rPr>
              <a:t>оклад, премии, льготы и т.п.)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Выяснить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сумму оплаты труда 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gross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 или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net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 (</a:t>
            </a:r>
            <a:r>
              <a:rPr lang="ru-RU" sz="2400" i="1" dirty="0">
                <a:solidFill>
                  <a:srgbClr val="002060"/>
                </a:solidFill>
                <a:cs typeface="Times New Roman" pitchFamily="18" charset="0"/>
              </a:rPr>
              <a:t>до или после вычета налогов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Возможность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повышения з/п по окончании срока испытания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sz="2400" i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" name="Picture 29" descr="C:\Users\Public\Pictures\Работа\Зарплата\Зарплата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532" y="2420888"/>
            <a:ext cx="3537150" cy="2554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6082" y="404664"/>
            <a:ext cx="8229600" cy="850106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На собеседовании</a:t>
            </a:r>
            <a:r>
              <a:rPr lang="ru-RU" sz="3200" dirty="0" smtClean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816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5904656" cy="7200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Century Gothic" pitchFamily="34" charset="0"/>
              </a:rPr>
              <a:t>Вопросы: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5259" y="1484784"/>
            <a:ext cx="916529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С </a:t>
            </a:r>
            <a:r>
              <a:rPr lang="ru-RU" sz="2400" b="1" dirty="0">
                <a:solidFill>
                  <a:srgbClr val="002060"/>
                </a:solidFill>
              </a:rPr>
              <a:t>чего молодому </a:t>
            </a:r>
            <a:r>
              <a:rPr lang="ru-RU" sz="2400" b="1" dirty="0" smtClean="0">
                <a:solidFill>
                  <a:srgbClr val="002060"/>
                </a:solidFill>
              </a:rPr>
              <a:t>специалисту начать </a:t>
            </a:r>
            <a:r>
              <a:rPr lang="ru-RU" sz="2400" b="1" dirty="0">
                <a:solidFill>
                  <a:srgbClr val="002060"/>
                </a:solidFill>
              </a:rPr>
              <a:t>поиск </a:t>
            </a:r>
            <a:r>
              <a:rPr lang="ru-RU" sz="2400" b="1" dirty="0" smtClean="0">
                <a:solidFill>
                  <a:srgbClr val="002060"/>
                </a:solidFill>
              </a:rPr>
              <a:t>работы?</a:t>
            </a:r>
            <a:endParaRPr lang="ru-RU" sz="2400" b="1" dirty="0">
              <a:solidFill>
                <a:srgbClr val="002060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Что </a:t>
            </a:r>
            <a:r>
              <a:rPr lang="ru-RU" sz="2400" b="1" dirty="0">
                <a:solidFill>
                  <a:srgbClr val="002060"/>
                </a:solidFill>
              </a:rPr>
              <a:t>писать в резюме, если нет опыта работы?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Где </a:t>
            </a:r>
            <a:r>
              <a:rPr lang="ru-RU" sz="2400" b="1" dirty="0">
                <a:solidFill>
                  <a:srgbClr val="002060"/>
                </a:solidFill>
              </a:rPr>
              <a:t>эффективнее размещать резюме?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Какие </a:t>
            </a:r>
            <a:r>
              <a:rPr lang="ru-RU" sz="2400" b="1" dirty="0">
                <a:solidFill>
                  <a:srgbClr val="002060"/>
                </a:solidFill>
              </a:rPr>
              <a:t>каналы лучше использовать для поиска работодателя?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Как </a:t>
            </a:r>
            <a:r>
              <a:rPr lang="ru-RU" sz="2400" b="1" dirty="0">
                <a:solidFill>
                  <a:srgbClr val="002060"/>
                </a:solidFill>
              </a:rPr>
              <a:t>понять, что работодатель не обманет?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Как убедить работодателя, что молодой специалист справится с поставленными </a:t>
            </a:r>
            <a:r>
              <a:rPr lang="ru-RU" sz="2400" b="1" dirty="0" smtClean="0">
                <a:solidFill>
                  <a:srgbClr val="002060"/>
                </a:solidFill>
              </a:rPr>
              <a:t>задачами?</a:t>
            </a:r>
            <a:endParaRPr lang="ru-RU" sz="2400" b="1" dirty="0">
              <a:solidFill>
                <a:srgbClr val="002060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Как </a:t>
            </a:r>
            <a:r>
              <a:rPr lang="ru-RU" sz="2400" b="1" dirty="0">
                <a:solidFill>
                  <a:srgbClr val="002060"/>
                </a:solidFill>
              </a:rPr>
              <a:t>вести переговоры о заработной плате</a:t>
            </a:r>
            <a:r>
              <a:rPr lang="ru-RU" sz="2400" b="1" dirty="0" smtClean="0">
                <a:solidFill>
                  <a:srgbClr val="002060"/>
                </a:solidFill>
              </a:rPr>
              <a:t>?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350" y="198438"/>
            <a:ext cx="5665788" cy="828675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FF0000"/>
                </a:solidFill>
              </a:rPr>
              <a:t>Документы об окончании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25" y="1027113"/>
            <a:ext cx="3425825" cy="2424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7" name="Picture 11" descr="Удостоверение государственного образ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3573463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Диплом о профессиональной переподготовк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25850"/>
            <a:ext cx="39258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&amp;Scy;&amp;vcy;&amp;icy;&amp;dcy;&amp;iecy;&amp;tcy;&amp;iecy;&amp;lcy;&amp;softcy;&amp;scy;&amp;tcy;&amp;vcy;&amp;ocy; &amp;ocy;&amp;bcy; &amp;ocy;&amp;kcy;&amp;ocy;&amp;ncy;&amp;chcy;&amp;acy;&amp;ncy;&amp;icy;&amp;icy; &amp;kcy;&amp;ucy;&amp;rcy;&amp;scy;&amp;ocy;&amp;vcy; &amp;vcy; &amp;TScy;&amp;iecy;&amp;ncy;&amp;tcy;&amp;rcy;&amp;iecy; &amp;Kcy;&amp;ocy;&amp;mcy;&amp;pcy;&amp;softcy;&amp;yucy;&amp;tcy;&amp;iecy;&amp;rcy;&amp;ncy;&amp;ocy;&amp;gcy;&amp;ocy; &amp;Ocy;&amp;bcy;&amp;ucy;&amp;chcy;&amp;iecy;&amp;ncy;&amp;icy;&amp;yacy; &amp;pcy;&amp;rcy;&amp;icy; &amp;Mcy;&amp;Gcy;&amp;Tcy;&amp;Ucy; &amp;icy;&amp;mcy;.&amp;Ncy;.&amp;Ecy;.&amp;Bcy;&amp;acy;&amp;ucy;&amp;mcy;&amp;acy;&amp;ncy;&amp;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027110"/>
            <a:ext cx="3312169" cy="2382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4663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4477" y="5948428"/>
            <a:ext cx="8305800" cy="8001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Спасибо за внимание!</a:t>
            </a:r>
          </a:p>
          <a:p>
            <a:pPr algn="ctr" eaLnBrk="1" hangingPunct="1">
              <a:defRPr/>
            </a:pPr>
            <a:endParaRPr lang="ru-RU" sz="40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0755" y="4725144"/>
            <a:ext cx="8573245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ru-RU" sz="3200" b="1" i="1" dirty="0">
                <a:solidFill>
                  <a:schemeClr val="bg1"/>
                </a:solidFill>
              </a:rPr>
              <a:t>Ваши вопросы отправляйте по адресу:</a:t>
            </a:r>
          </a:p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sz="3200" b="1" i="1" dirty="0">
                <a:solidFill>
                  <a:schemeClr val="bg1"/>
                </a:solidFill>
              </a:rPr>
              <a:t>osvetlysheva@specialist.ru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36848" y="1268760"/>
            <a:ext cx="38382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Светлышева </a:t>
            </a:r>
          </a:p>
          <a:p>
            <a:pPr algn="ctr">
              <a:defRPr/>
            </a:pP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Ольга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2964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https://fbcdn-sphotos-c-a.akamaihd.net/hphotos-ak-xpt1/v/t1.0-9/s526x395/11061253_629319593838929_2113483644381485360_n.jpg?oh=8e9c76619af6312767730cec5cd86a9f&amp;oe=55B223F3&amp;__gda__=1438443733_aecf4655d307b5df8dc049b2dc21b9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764704"/>
            <a:ext cx="5622131" cy="5160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5904656" cy="7200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Century Gothic" pitchFamily="34" charset="0"/>
              </a:rPr>
              <a:t>Вопросы: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5259" y="1484784"/>
            <a:ext cx="916529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С </a:t>
            </a:r>
            <a:r>
              <a:rPr lang="ru-RU" sz="2400" b="1" dirty="0">
                <a:solidFill>
                  <a:srgbClr val="002060"/>
                </a:solidFill>
              </a:rPr>
              <a:t>чего молодому </a:t>
            </a:r>
            <a:r>
              <a:rPr lang="ru-RU" sz="2400" b="1" dirty="0" smtClean="0">
                <a:solidFill>
                  <a:srgbClr val="002060"/>
                </a:solidFill>
              </a:rPr>
              <a:t>специалисту начать </a:t>
            </a:r>
            <a:r>
              <a:rPr lang="ru-RU" sz="2400" b="1" dirty="0">
                <a:solidFill>
                  <a:srgbClr val="002060"/>
                </a:solidFill>
              </a:rPr>
              <a:t>поиск </a:t>
            </a:r>
            <a:r>
              <a:rPr lang="ru-RU" sz="2400" b="1" dirty="0" smtClean="0">
                <a:solidFill>
                  <a:srgbClr val="002060"/>
                </a:solidFill>
              </a:rPr>
              <a:t>работы?</a:t>
            </a:r>
            <a:endParaRPr lang="ru-RU" sz="2400" b="1" dirty="0">
              <a:solidFill>
                <a:srgbClr val="002060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Что </a:t>
            </a:r>
            <a:r>
              <a:rPr lang="ru-RU" sz="2400" b="1" dirty="0">
                <a:solidFill>
                  <a:srgbClr val="002060"/>
                </a:solidFill>
              </a:rPr>
              <a:t>писать в резюме, если нет опыта работы?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Где </a:t>
            </a:r>
            <a:r>
              <a:rPr lang="ru-RU" sz="2400" b="1" dirty="0">
                <a:solidFill>
                  <a:srgbClr val="002060"/>
                </a:solidFill>
              </a:rPr>
              <a:t>эффективнее размещать резюме?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Какие </a:t>
            </a:r>
            <a:r>
              <a:rPr lang="ru-RU" sz="2400" b="1" dirty="0">
                <a:solidFill>
                  <a:srgbClr val="002060"/>
                </a:solidFill>
              </a:rPr>
              <a:t>каналы лучше использовать для поиска работодателя?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Как </a:t>
            </a:r>
            <a:r>
              <a:rPr lang="ru-RU" sz="2400" b="1" dirty="0">
                <a:solidFill>
                  <a:srgbClr val="002060"/>
                </a:solidFill>
              </a:rPr>
              <a:t>понять, что работодатель не обманет?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Как убедить работодателя, что молодой специалист справится с поставленными </a:t>
            </a:r>
            <a:r>
              <a:rPr lang="ru-RU" sz="2400" b="1" dirty="0" smtClean="0">
                <a:solidFill>
                  <a:srgbClr val="002060"/>
                </a:solidFill>
              </a:rPr>
              <a:t>задачами?</a:t>
            </a:r>
            <a:endParaRPr lang="ru-RU" sz="2400" b="1" dirty="0">
              <a:solidFill>
                <a:srgbClr val="002060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Как </a:t>
            </a:r>
            <a:r>
              <a:rPr lang="ru-RU" sz="2400" b="1" dirty="0">
                <a:solidFill>
                  <a:srgbClr val="002060"/>
                </a:solidFill>
              </a:rPr>
              <a:t>вести переговоры о заработной плате</a:t>
            </a:r>
            <a:r>
              <a:rPr lang="ru-RU" sz="2400" b="1" dirty="0" smtClean="0">
                <a:solidFill>
                  <a:srgbClr val="002060"/>
                </a:solidFill>
              </a:rPr>
              <a:t>?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9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777" y="235211"/>
            <a:ext cx="2616549" cy="7200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Century Gothic" pitchFamily="34" charset="0"/>
              </a:rPr>
              <a:t>Вопрос 1</a:t>
            </a:r>
            <a:endParaRPr lang="ru-RU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2">
                    <a:lumMod val="20000"/>
                    <a:lumOff val="80000"/>
                    <a:alpha val="60000"/>
                  </a:schemeClr>
                </a:glow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9616" y="83671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 чего молодому специалисту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начать поиск работы?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121876"/>
              </p:ext>
            </p:extLst>
          </p:nvPr>
        </p:nvGraphicFramePr>
        <p:xfrm>
          <a:off x="251520" y="1916832"/>
          <a:ext cx="8640960" cy="4412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427984" y="1793781"/>
            <a:ext cx="3017191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58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587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587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587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587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dirty="0" err="1" smtClean="0">
                <a:solidFill>
                  <a:srgbClr val="FF0000"/>
                </a:solidFill>
              </a:rPr>
              <a:t>Самомаркетинг</a:t>
            </a:r>
            <a:endParaRPr lang="ru-RU" alt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44F3A7-A844-4C24-82FF-0251F9E2C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C344F3A7-A844-4C24-82FF-0251F9E2C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C344F3A7-A844-4C24-82FF-0251F9E2C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C344F3A7-A844-4C24-82FF-0251F9E2C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15C14D-3A36-405C-89CC-F53D8CFD4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1D15C14D-3A36-405C-89CC-F53D8CFD4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1D15C14D-3A36-405C-89CC-F53D8CFD4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D15C14D-3A36-405C-89CC-F53D8CFD4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F37BE5-AC5D-4547-860B-8F44507CD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0EF37BE5-AC5D-4547-860B-8F44507CD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0EF37BE5-AC5D-4547-860B-8F44507CD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0EF37BE5-AC5D-4547-860B-8F44507CD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F4A9D4-51A6-450C-A044-3E0F8F74E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40F4A9D4-51A6-450C-A044-3E0F8F74E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40F4A9D4-51A6-450C-A044-3E0F8F74E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40F4A9D4-51A6-450C-A044-3E0F8F74E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ADA430-6565-4626-B24A-3B8337DFA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28ADA430-6565-4626-B24A-3B8337DFA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28ADA430-6565-4626-B24A-3B8337DFA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28ADA430-6565-4626-B24A-3B8337DFA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Sub>
          <a:bldDgm bld="one"/>
        </p:bldSub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ЭТО МЫСЛЬ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6" y="620689"/>
            <a:ext cx="8472380" cy="53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041943" y="3568521"/>
            <a:ext cx="4464496" cy="581025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solidFill>
                  <a:srgbClr val="FF0000"/>
                </a:solidFill>
              </a:rPr>
              <a:t>Постановка целей </a:t>
            </a:r>
            <a:br>
              <a:rPr lang="ru-RU" altLang="ru-RU" sz="3200" dirty="0" smtClean="0">
                <a:solidFill>
                  <a:srgbClr val="FF0000"/>
                </a:solidFill>
              </a:rPr>
            </a:br>
            <a:r>
              <a:rPr lang="ru-RU" altLang="ru-RU" sz="3200" dirty="0" smtClean="0">
                <a:solidFill>
                  <a:srgbClr val="FF0000"/>
                </a:solidFill>
              </a:rPr>
              <a:t>при поиске работы</a:t>
            </a:r>
          </a:p>
        </p:txBody>
      </p:sp>
      <p:pic>
        <p:nvPicPr>
          <p:cNvPr id="163843" name="Picture 3" descr="C:\Users\Public\Pictures\Работа\Выбор -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2348880"/>
            <a:ext cx="3240360" cy="3577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3573891" y="476672"/>
            <a:ext cx="5400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i="1" dirty="0">
                <a:solidFill>
                  <a:srgbClr val="002060"/>
                </a:solidFill>
              </a:rPr>
              <a:t>Выберите себе работу по душе, и вам не придется работать ни одного дня в своей жизни. </a:t>
            </a:r>
          </a:p>
          <a:p>
            <a:pPr algn="r"/>
            <a:r>
              <a:rPr lang="ru-RU" altLang="ru-RU" sz="2400" i="1" dirty="0">
                <a:solidFill>
                  <a:srgbClr val="002060"/>
                </a:solidFill>
              </a:rPr>
              <a:t> Кун-</a:t>
            </a:r>
            <a:r>
              <a:rPr lang="ru-RU" altLang="ru-RU" sz="2400" i="1" dirty="0" err="1">
                <a:solidFill>
                  <a:srgbClr val="002060"/>
                </a:solidFill>
              </a:rPr>
              <a:t>Цзы</a:t>
            </a:r>
            <a:r>
              <a:rPr lang="ru-RU" altLang="ru-RU" sz="2400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22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90498"/>
            <a:ext cx="2616549" cy="7200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</a:effectLst>
                <a:latin typeface="Century Gothic" pitchFamily="34" charset="0"/>
              </a:rPr>
              <a:t>Вопрос 2</a:t>
            </a:r>
            <a:endParaRPr lang="ru-RU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2">
                    <a:lumMod val="20000"/>
                    <a:lumOff val="80000"/>
                    <a:alpha val="60000"/>
                  </a:schemeClr>
                </a:glow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6470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</a:t>
            </a:r>
            <a:r>
              <a:rPr lang="ru-RU" sz="2800" b="1" dirty="0">
                <a:solidFill>
                  <a:srgbClr val="002060"/>
                </a:solidFill>
              </a:rPr>
              <a:t>писать в резюме,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если </a:t>
            </a:r>
            <a:r>
              <a:rPr lang="ru-RU" sz="2800" b="1" dirty="0">
                <a:solidFill>
                  <a:srgbClr val="002060"/>
                </a:solidFill>
              </a:rPr>
              <a:t>нет опыта работы</a:t>
            </a:r>
            <a:r>
              <a:rPr lang="ru-RU" sz="2800" b="1" dirty="0" smtClean="0">
                <a:solidFill>
                  <a:srgbClr val="002060"/>
                </a:solidFill>
              </a:rPr>
              <a:t>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keywork.ru/blog/wp-content/uploads/2008/06/boss-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666" y="1815295"/>
            <a:ext cx="6523686" cy="4648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748877" y="3789040"/>
            <a:ext cx="3816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Резюме –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это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не копия трудовой книжки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840" y="1149896"/>
            <a:ext cx="5040560" cy="1143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 резюме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можно указать: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068960"/>
            <a:ext cx="8515912" cy="3420443"/>
          </a:xfrm>
        </p:spPr>
        <p:txBody>
          <a:bodyPr/>
          <a:lstStyle/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н</a:t>
            </a:r>
            <a:r>
              <a:rPr lang="ru-RU" sz="2400" dirty="0" smtClean="0">
                <a:solidFill>
                  <a:srgbClr val="002060"/>
                </a:solidFill>
              </a:rPr>
              <a:t>азвание учебного заведения и полученную специальность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у</a:t>
            </a:r>
            <a:r>
              <a:rPr lang="ru-RU" sz="2400" dirty="0" smtClean="0">
                <a:solidFill>
                  <a:srgbClr val="002060"/>
                </a:solidFill>
              </a:rPr>
              <a:t>чебную практику, стажировку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т</a:t>
            </a:r>
            <a:r>
              <a:rPr lang="ru-RU" sz="2400" dirty="0" smtClean="0">
                <a:solidFill>
                  <a:srgbClr val="002060"/>
                </a:solidFill>
              </a:rPr>
              <a:t>ему дипломной работы (</a:t>
            </a:r>
            <a:r>
              <a:rPr lang="ru-RU" sz="2400" i="1" dirty="0" smtClean="0">
                <a:solidFill>
                  <a:srgbClr val="002060"/>
                </a:solidFill>
              </a:rPr>
              <a:t>курсовой работы, рефератов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и</a:t>
            </a:r>
            <a:r>
              <a:rPr lang="ru-RU" sz="2400" dirty="0" smtClean="0">
                <a:solidFill>
                  <a:srgbClr val="002060"/>
                </a:solidFill>
              </a:rPr>
              <a:t>меющиеся навыки (</a:t>
            </a:r>
            <a:r>
              <a:rPr lang="ru-RU" sz="2400" i="1" dirty="0" smtClean="0">
                <a:solidFill>
                  <a:srgbClr val="002060"/>
                </a:solidFill>
              </a:rPr>
              <a:t>владение иностранным языком, компьютерные программы и пр</a:t>
            </a:r>
            <a:r>
              <a:rPr lang="ru-RU" sz="2400" dirty="0" smtClean="0">
                <a:solidFill>
                  <a:srgbClr val="002060"/>
                </a:solidFill>
              </a:rPr>
              <a:t>.)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 рекомендации от преподавателей, руководителей практики и др.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3485"/>
            <a:ext cx="3403344" cy="313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53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Бланк для презентаций курсов">
  <a:themeElements>
    <a:clrScheme name="Specialist">
      <a:dk1>
        <a:srgbClr val="000000"/>
      </a:dk1>
      <a:lt1>
        <a:srgbClr val="FFFFFF"/>
      </a:lt1>
      <a:dk2>
        <a:srgbClr val="002346"/>
      </a:dk2>
      <a:lt2>
        <a:srgbClr val="C1E3FF"/>
      </a:lt2>
      <a:accent1>
        <a:srgbClr val="004587"/>
      </a:accent1>
      <a:accent2>
        <a:srgbClr val="008776"/>
      </a:accent2>
      <a:accent3>
        <a:srgbClr val="010087"/>
      </a:accent3>
      <a:accent4>
        <a:srgbClr val="5583AF"/>
      </a:accent4>
      <a:accent5>
        <a:srgbClr val="55AFA4"/>
      </a:accent5>
      <a:accent6>
        <a:srgbClr val="5655AF"/>
      </a:accent6>
      <a:hlink>
        <a:srgbClr val="7F7F7F"/>
      </a:hlink>
      <a:folHlink>
        <a:srgbClr val="7F7F7F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Шаблон презентаций Светлышева О.Ю.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pecialist_blank3">
  <a:themeElements>
    <a:clrScheme name="Specialist">
      <a:dk1>
        <a:srgbClr val="000000"/>
      </a:dk1>
      <a:lt1>
        <a:srgbClr val="FFFFFF"/>
      </a:lt1>
      <a:dk2>
        <a:srgbClr val="002346"/>
      </a:dk2>
      <a:lt2>
        <a:srgbClr val="C1E3FF"/>
      </a:lt2>
      <a:accent1>
        <a:srgbClr val="004587"/>
      </a:accent1>
      <a:accent2>
        <a:srgbClr val="008776"/>
      </a:accent2>
      <a:accent3>
        <a:srgbClr val="010087"/>
      </a:accent3>
      <a:accent4>
        <a:srgbClr val="5583AF"/>
      </a:accent4>
      <a:accent5>
        <a:srgbClr val="55AFA4"/>
      </a:accent5>
      <a:accent6>
        <a:srgbClr val="5655AF"/>
      </a:accent6>
      <a:hlink>
        <a:srgbClr val="7F7F7F"/>
      </a:hlink>
      <a:folHlink>
        <a:srgbClr val="7F7F7F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pecialist_blank3">
  <a:themeElements>
    <a:clrScheme name="Specialist">
      <a:dk1>
        <a:srgbClr val="000000"/>
      </a:dk1>
      <a:lt1>
        <a:srgbClr val="FFFFFF"/>
      </a:lt1>
      <a:dk2>
        <a:srgbClr val="002346"/>
      </a:dk2>
      <a:lt2>
        <a:srgbClr val="C1E3FF"/>
      </a:lt2>
      <a:accent1>
        <a:srgbClr val="004587"/>
      </a:accent1>
      <a:accent2>
        <a:srgbClr val="008776"/>
      </a:accent2>
      <a:accent3>
        <a:srgbClr val="010087"/>
      </a:accent3>
      <a:accent4>
        <a:srgbClr val="5583AF"/>
      </a:accent4>
      <a:accent5>
        <a:srgbClr val="55AFA4"/>
      </a:accent5>
      <a:accent6>
        <a:srgbClr val="5655AF"/>
      </a:accent6>
      <a:hlink>
        <a:srgbClr val="7F7F7F"/>
      </a:hlink>
      <a:folHlink>
        <a:srgbClr val="7F7F7F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pecialist_blank3">
  <a:themeElements>
    <a:clrScheme name="Specialist">
      <a:dk1>
        <a:srgbClr val="000000"/>
      </a:dk1>
      <a:lt1>
        <a:srgbClr val="FFFFFF"/>
      </a:lt1>
      <a:dk2>
        <a:srgbClr val="002346"/>
      </a:dk2>
      <a:lt2>
        <a:srgbClr val="C1E3FF"/>
      </a:lt2>
      <a:accent1>
        <a:srgbClr val="004587"/>
      </a:accent1>
      <a:accent2>
        <a:srgbClr val="008776"/>
      </a:accent2>
      <a:accent3>
        <a:srgbClr val="010087"/>
      </a:accent3>
      <a:accent4>
        <a:srgbClr val="5583AF"/>
      </a:accent4>
      <a:accent5>
        <a:srgbClr val="55AFA4"/>
      </a:accent5>
      <a:accent6>
        <a:srgbClr val="5655AF"/>
      </a:accent6>
      <a:hlink>
        <a:srgbClr val="7F7F7F"/>
      </a:hlink>
      <a:folHlink>
        <a:srgbClr val="7F7F7F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pecialist_blank3">
  <a:themeElements>
    <a:clrScheme name="Specialist">
      <a:dk1>
        <a:srgbClr val="000000"/>
      </a:dk1>
      <a:lt1>
        <a:srgbClr val="FFFFFF"/>
      </a:lt1>
      <a:dk2>
        <a:srgbClr val="002346"/>
      </a:dk2>
      <a:lt2>
        <a:srgbClr val="C1E3FF"/>
      </a:lt2>
      <a:accent1>
        <a:srgbClr val="004587"/>
      </a:accent1>
      <a:accent2>
        <a:srgbClr val="008776"/>
      </a:accent2>
      <a:accent3>
        <a:srgbClr val="010087"/>
      </a:accent3>
      <a:accent4>
        <a:srgbClr val="5583AF"/>
      </a:accent4>
      <a:accent5>
        <a:srgbClr val="55AFA4"/>
      </a:accent5>
      <a:accent6>
        <a:srgbClr val="5655AF"/>
      </a:accent6>
      <a:hlink>
        <a:srgbClr val="7F7F7F"/>
      </a:hlink>
      <a:folHlink>
        <a:srgbClr val="7F7F7F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Мастер-класс по вебинарам</Template>
  <TotalTime>6061</TotalTime>
  <Words>729</Words>
  <Application>Microsoft Office PowerPoint</Application>
  <PresentationFormat>Экран (4:3)</PresentationFormat>
  <Paragraphs>178</Paragraphs>
  <Slides>27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Arial</vt:lpstr>
      <vt:lpstr>Calibri</vt:lpstr>
      <vt:lpstr>Century Gothic</vt:lpstr>
      <vt:lpstr>Times New Roman</vt:lpstr>
      <vt:lpstr>Wingdings</vt:lpstr>
      <vt:lpstr>Wingdings 2</vt:lpstr>
      <vt:lpstr>Бланк для презентаций курсов</vt:lpstr>
      <vt:lpstr>1_Шаблон презентаций Светлышева О.Ю.</vt:lpstr>
      <vt:lpstr>2_Specialist_blank3</vt:lpstr>
      <vt:lpstr>Specialist_blank3</vt:lpstr>
      <vt:lpstr>1_Specialist_blank3</vt:lpstr>
      <vt:lpstr>3_Specialist_blank3</vt:lpstr>
      <vt:lpstr>ДЕНЬ МОЛОДЁЖИ СПРАШИВАЛИ? ОТВЕЧАЕМ!</vt:lpstr>
      <vt:lpstr>О себе:</vt:lpstr>
      <vt:lpstr>Презентация PowerPoint</vt:lpstr>
      <vt:lpstr>Вопросы:</vt:lpstr>
      <vt:lpstr>Вопрос 1</vt:lpstr>
      <vt:lpstr>Презентация PowerPoint</vt:lpstr>
      <vt:lpstr>Постановка целей  при поиске работы</vt:lpstr>
      <vt:lpstr>Вопрос 2</vt:lpstr>
      <vt:lpstr>В резюме  можно указать:</vt:lpstr>
      <vt:lpstr>Вопрос 3</vt:lpstr>
      <vt:lpstr>Презентация PowerPoint</vt:lpstr>
      <vt:lpstr>Работа в «Лаборатории Касперского»</vt:lpstr>
      <vt:lpstr>Работа в «Procter &amp; Gamble»</vt:lpstr>
      <vt:lpstr>Работа в «Билайн»</vt:lpstr>
      <vt:lpstr>Работа в «Специалисте»</vt:lpstr>
      <vt:lpstr>Вопрос 4</vt:lpstr>
      <vt:lpstr>Вопрос 5</vt:lpstr>
      <vt:lpstr>Как отличить  порядочного работодателя от мошенника</vt:lpstr>
      <vt:lpstr>Источники получения информации о работодателе</vt:lpstr>
      <vt:lpstr>Признаки сомнительных вакансий: </vt:lpstr>
      <vt:lpstr>Вопрос 6</vt:lpstr>
      <vt:lpstr>Вопрос 7</vt:lpstr>
      <vt:lpstr>Презентация PowerPoint</vt:lpstr>
      <vt:lpstr>На собеседовании:</vt:lpstr>
      <vt:lpstr>Вопросы:</vt:lpstr>
      <vt:lpstr>Документы об окончании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Эффективна ли существующая в вашей компании система оплаты труда?</dc:title>
  <dc:creator>Ольга</dc:creator>
  <cp:lastModifiedBy>Admin</cp:lastModifiedBy>
  <cp:revision>431</cp:revision>
  <cp:lastPrinted>2015-01-31T18:41:50Z</cp:lastPrinted>
  <dcterms:created xsi:type="dcterms:W3CDTF">2012-08-08T16:52:25Z</dcterms:created>
  <dcterms:modified xsi:type="dcterms:W3CDTF">2015-06-22T16:56:01Z</dcterms:modified>
</cp:coreProperties>
</file>